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82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1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49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99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9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72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04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70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3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6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8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66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81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72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3F9FFC-CC63-4F08-A22A-09EF3140EC00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98E1DE-1CB9-43D7-B5CB-51AD3FCAE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60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FC052-74CD-44A3-9EA3-A83E17ED0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Création d'un soin réparateur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6E5F95-6C08-4AE1-971E-0CD1F7AC1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4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B7248-3EE3-46D9-8F3B-356B2834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 du déroulement de l’application: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F63FB-AD9F-4EF7-927D-0B93F9903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436" y="2603500"/>
            <a:ext cx="5179675" cy="576262"/>
          </a:xfrm>
        </p:spPr>
        <p:txBody>
          <a:bodyPr/>
          <a:lstStyle/>
          <a:p>
            <a:r>
              <a:rPr lang="fr-FR" sz="1400" dirty="0"/>
              <a:t>Diagnostic:</a:t>
            </a:r>
          </a:p>
          <a:p>
            <a:r>
              <a:rPr lang="fr-FR" sz="1400" dirty="0"/>
              <a:t>cheveux secs                                Texture du soin: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1D7B3CE-4D8D-4C57-9468-7822D2DFB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8279" y="3179762"/>
            <a:ext cx="2131340" cy="28400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063401-C059-4F6B-99EB-F1E488653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1400" dirty="0"/>
              <a:t>Application du</a:t>
            </a:r>
          </a:p>
          <a:p>
            <a:r>
              <a:rPr lang="fr-FR" sz="1400" dirty="0"/>
              <a:t>soin que sur les longueurs </a:t>
            </a:r>
          </a:p>
          <a:p>
            <a:r>
              <a:rPr lang="fr-FR" sz="1400" dirty="0"/>
              <a:t>et pointes                                        Résultat final: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0F7A7B4-F1D7-4773-AF20-3F792E9B5A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4515" y="3179761"/>
            <a:ext cx="2131340" cy="28400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50F265-542D-4751-A0D2-1BA4F4B0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60" y="3179761"/>
            <a:ext cx="2131341" cy="28400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68CB98-F7F2-4010-B21F-2ED5A84DE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333" y="3179761"/>
            <a:ext cx="2131341" cy="2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8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B5779-3E45-4405-895F-D50EF92C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F8339-4E0C-47C0-AD81-B256869D1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Points positifs: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B9DF72-5BE9-45F3-B2E1-450E7357E7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Rendu cheveux gras </a:t>
            </a:r>
          </a:p>
          <a:p>
            <a:r>
              <a:rPr lang="fr-FR" dirty="0"/>
              <a:t>Texture trop huileuse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FC546C-A945-4326-BAC2-E1903F8D024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dirty="0"/>
              <a:t>Points négatifs: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41766D-EA42-422D-A2CA-2F881598EC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Apport de brillance</a:t>
            </a:r>
          </a:p>
          <a:p>
            <a:r>
              <a:rPr lang="fr-FR" dirty="0"/>
              <a:t>Apport de nutrition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46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ABEA8FE-C647-4F6B-95FD-0FBF7BA9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67934"/>
          </a:xfrm>
        </p:spPr>
        <p:txBody>
          <a:bodyPr/>
          <a:lstStyle/>
          <a:p>
            <a:pPr algn="ctr"/>
            <a:r>
              <a:rPr lang="fr-FR" sz="8800" dirty="0"/>
              <a:t>FIN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0296CDEC-D09E-416F-B44F-9E849EA0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9162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Marion cuilleron</a:t>
            </a:r>
          </a:p>
          <a:p>
            <a:r>
              <a:rPr lang="fr-FR" dirty="0"/>
              <a:t>Gaillard CASSANDRA</a:t>
            </a:r>
          </a:p>
          <a:p>
            <a:r>
              <a:rPr lang="fr-FR"/>
              <a:t>JOLY LANA </a:t>
            </a:r>
            <a:endParaRPr lang="fr-FR" dirty="0"/>
          </a:p>
          <a:p>
            <a:r>
              <a:rPr lang="fr-FR" dirty="0"/>
              <a:t>VIALLET MAËLIS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654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EB4D4-0500-4942-948C-D7B8024D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8CEA5F-4B52-4428-B547-5C8A8607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2800" dirty="0"/>
              <a:t>Les ingrédients </a:t>
            </a:r>
          </a:p>
          <a:p>
            <a:r>
              <a:rPr lang="fr-FR" sz="2800" dirty="0"/>
              <a:t>Les ustensiles</a:t>
            </a:r>
          </a:p>
          <a:p>
            <a:r>
              <a:rPr lang="fr-FR" sz="2800" dirty="0"/>
              <a:t>La préparation </a:t>
            </a:r>
          </a:p>
          <a:p>
            <a:r>
              <a:rPr lang="fr-FR" sz="2800" dirty="0"/>
              <a:t>Mode d’emploi</a:t>
            </a:r>
          </a:p>
          <a:p>
            <a:r>
              <a:rPr lang="fr-FR" sz="2800" dirty="0"/>
              <a:t>Méthode de conservation</a:t>
            </a:r>
          </a:p>
          <a:p>
            <a:r>
              <a:rPr lang="fr-FR" sz="2800" dirty="0"/>
              <a:t>Pourquoi utiliser ce produit  </a:t>
            </a:r>
          </a:p>
          <a:p>
            <a:r>
              <a:rPr lang="fr-FR" sz="2800" dirty="0"/>
              <a:t>Le coût du produit </a:t>
            </a:r>
          </a:p>
          <a:p>
            <a:r>
              <a:rPr lang="fr-FR" sz="2800" dirty="0"/>
              <a:t>Photos de la fabrication</a:t>
            </a:r>
          </a:p>
          <a:p>
            <a:r>
              <a:rPr lang="fr-FR" sz="2800" dirty="0"/>
              <a:t>Photos du déroulement de l’application</a:t>
            </a:r>
          </a:p>
          <a:p>
            <a:r>
              <a:rPr lang="fr-FR" sz="2800" dirty="0"/>
              <a:t>Bilan: points positifs et négatifs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8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6A0B7E3-875C-42AC-B469-BF261E81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ingrédients: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F2D552-BFEE-42E1-8268-A8AB74608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/>
              <a:t>Pour la base: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63FE8BF-E8E4-4005-AA56-4A9EAF8EB4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Huile de ricin </a:t>
            </a:r>
          </a:p>
          <a:p>
            <a:r>
              <a:rPr lang="fr-FR" sz="2400" dirty="0"/>
              <a:t>Du beurre de karité </a:t>
            </a:r>
          </a:p>
          <a:p>
            <a:r>
              <a:rPr lang="fr-FR" sz="2400" dirty="0"/>
              <a:t>Huile de jojoba</a:t>
            </a:r>
            <a:r>
              <a:rPr lang="fr-FR" sz="2800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0378BF-2848-4103-A0D3-134B46F0D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800" dirty="0"/>
              <a:t>Les actifs: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129096C-11B7-41C4-9F23-71DAA629A92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fr-FR" sz="2400" dirty="0"/>
              <a:t>Céramides végétales (réparateur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0B3DA3-C673-4835-88DC-E65782444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La fragrance: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B5CACA4-045C-44B8-836C-8AC28E90F9E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Sweet Candy</a:t>
            </a:r>
          </a:p>
        </p:txBody>
      </p:sp>
    </p:spTree>
    <p:extLst>
      <p:ext uri="{BB962C8B-B14F-4D97-AF65-F5344CB8AC3E}">
        <p14:creationId xmlns:p14="http://schemas.microsoft.com/office/powerpoint/2010/main" val="2449657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5BCB7-41ED-409D-B8F5-823D32E6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ustensiles: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04F4D-5B2B-4394-9809-FE85B5C96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Un bécher </a:t>
            </a:r>
          </a:p>
          <a:p>
            <a:r>
              <a:rPr lang="fr-FR" sz="2400" dirty="0"/>
              <a:t>Une cuillère </a:t>
            </a:r>
          </a:p>
          <a:p>
            <a:r>
              <a:rPr lang="fr-FR" sz="2400" dirty="0"/>
              <a:t>Une balance </a:t>
            </a:r>
          </a:p>
          <a:p>
            <a:r>
              <a:rPr lang="fr-FR" sz="2400" dirty="0"/>
              <a:t>Un fouet </a:t>
            </a:r>
          </a:p>
          <a:p>
            <a:r>
              <a:rPr lang="fr-FR" sz="2400" dirty="0"/>
              <a:t>Une bouilloire </a:t>
            </a:r>
          </a:p>
        </p:txBody>
      </p:sp>
    </p:spTree>
    <p:extLst>
      <p:ext uri="{BB962C8B-B14F-4D97-AF65-F5344CB8AC3E}">
        <p14:creationId xmlns:p14="http://schemas.microsoft.com/office/powerpoint/2010/main" val="70979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0D47D-36EA-4347-AFF5-1DD3F362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préparation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8F3DA-E70F-4351-961F-65B34EC5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En premier on prépare la base en mélangeant le beurre de karité avec l’huile de jojoba et l'huile de ricin</a:t>
            </a:r>
          </a:p>
          <a:p>
            <a:r>
              <a:rPr lang="fr-FR" sz="2400" dirty="0"/>
              <a:t>Après on ajoute l’actif qui est la céramide végétale </a:t>
            </a:r>
          </a:p>
          <a:p>
            <a:r>
              <a:rPr lang="fr-FR" sz="2400" dirty="0"/>
              <a:t>Et en dernier on ajoute la fragrance le Sweet Candy </a:t>
            </a:r>
          </a:p>
        </p:txBody>
      </p:sp>
    </p:spTree>
    <p:extLst>
      <p:ext uri="{BB962C8B-B14F-4D97-AF65-F5344CB8AC3E}">
        <p14:creationId xmlns:p14="http://schemas.microsoft.com/office/powerpoint/2010/main" val="24868837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B94F9-7355-4C32-B5A3-D53542F8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mode d’emploi: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0E260-019A-4170-A836-F94B8F4A5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Après avoir laver la chevelure et l’avoir essorée, appliquer le soin sur les longueurs et pointes</a:t>
            </a:r>
          </a:p>
          <a:p>
            <a:r>
              <a:rPr lang="fr-FR" sz="2400" dirty="0"/>
              <a:t>Laisser poser entre 5 à 10 min </a:t>
            </a:r>
          </a:p>
          <a:p>
            <a:r>
              <a:rPr lang="fr-FR" sz="2400" dirty="0"/>
              <a:t>Puis rincer </a:t>
            </a:r>
          </a:p>
        </p:txBody>
      </p:sp>
    </p:spTree>
    <p:extLst>
      <p:ext uri="{BB962C8B-B14F-4D97-AF65-F5344CB8AC3E}">
        <p14:creationId xmlns:p14="http://schemas.microsoft.com/office/powerpoint/2010/main" val="9199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88BFC-470A-4D5E-957E-E144B0F2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 conservation: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81AFD-B26B-4480-8ADB-7B406A32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Stocker le produit à l’abri de la lumière, de la chaleur et de l'humidité. Au-dessus de 20 °C, le soin peut aussi se conserver au réfrigérateur pour éviter que la préparation ne tourne.</a:t>
            </a:r>
          </a:p>
        </p:txBody>
      </p:sp>
    </p:spTree>
    <p:extLst>
      <p:ext uri="{BB962C8B-B14F-4D97-AF65-F5344CB8AC3E}">
        <p14:creationId xmlns:p14="http://schemas.microsoft.com/office/powerpoint/2010/main" val="2983194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3D447-793F-441D-A797-EF5794B3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coût du produit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B7DEC-A53C-4623-ABD8-AF8558BA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 pot: 0,95€</a:t>
            </a:r>
          </a:p>
          <a:p>
            <a:r>
              <a:rPr lang="fr-FR" sz="2400" dirty="0"/>
              <a:t>Les ingrédients: 19,5€</a:t>
            </a:r>
          </a:p>
        </p:txBody>
      </p:sp>
    </p:spTree>
    <p:extLst>
      <p:ext uri="{BB962C8B-B14F-4D97-AF65-F5344CB8AC3E}">
        <p14:creationId xmlns:p14="http://schemas.microsoft.com/office/powerpoint/2010/main" val="2680913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B8B8B-F5AC-4903-840E-ABC2CA85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Photos de la fabrication: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0E8D3F-0371-47F1-929E-01DE71508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1-faire fondre le beurre de karité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D0A4ED8-E6AF-4EB4-A2EB-75BF9033FAE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2EF81-63AC-4F88-8939-2F7E1986C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2- ajouter le reste des ingrédients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3E2F73-5C15-4F3D-A315-ED5A55CA076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E96B4CA-2649-4FB4-8888-CDE28361A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3- fabrication terminée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D1FE7EA-3E7F-4EDB-99AB-8FB071CFE89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B1CA67-AD4D-48FA-9806-2B1E92FC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4" y="3179762"/>
            <a:ext cx="3321622" cy="24912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EDF633-B0C2-45F1-914F-09E4E0E32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5" y="3245856"/>
            <a:ext cx="3982770" cy="2311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107DEB-3538-4682-85B0-173063464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43" y="3293483"/>
            <a:ext cx="3833282" cy="22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151</TotalTime>
  <Words>286</Words>
  <Application>Microsoft Office PowerPoint</Application>
  <PresentationFormat>Grand écran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Salle d’ions</vt:lpstr>
      <vt:lpstr>Création d'un soin réparateur</vt:lpstr>
      <vt:lpstr>Sommaire </vt:lpstr>
      <vt:lpstr>Les ingrédients:</vt:lpstr>
      <vt:lpstr>Les ustensiles:</vt:lpstr>
      <vt:lpstr>La préparation</vt:lpstr>
      <vt:lpstr>Le mode d’emploi: </vt:lpstr>
      <vt:lpstr>Méthode de conservation:</vt:lpstr>
      <vt:lpstr>Le coût du produit :</vt:lpstr>
      <vt:lpstr>Photos de la fabrication:</vt:lpstr>
      <vt:lpstr>Photo du déroulement de l’application:</vt:lpstr>
      <vt:lpstr>Bilan: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d'un soin réparateur</dc:title>
  <dc:creator>Lana JOLY</dc:creator>
  <cp:lastModifiedBy>Marion CUILLERON</cp:lastModifiedBy>
  <cp:revision>17</cp:revision>
  <dcterms:created xsi:type="dcterms:W3CDTF">2022-10-03T12:28:45Z</dcterms:created>
  <dcterms:modified xsi:type="dcterms:W3CDTF">2023-01-16T13:53:51Z</dcterms:modified>
</cp:coreProperties>
</file>