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ci-Ahmet ELMAS" initials="HAE" lastIdx="1" clrIdx="0">
    <p:extLst>
      <p:ext uri="{19B8F6BF-5375-455C-9EA6-DF929625EA0E}">
        <p15:presenceInfo xmlns:p15="http://schemas.microsoft.com/office/powerpoint/2012/main" userId="S-1-5-21-3585257510-315256514-176061179-20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4C483-057E-473F-A1A8-92BAE194596F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6AE1-3B08-45B4-9C5E-36FC66F38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6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E0F54-28B6-46EA-9A37-20E8A025B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AD114E-ADB4-425C-82EF-7DA9F4C4F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CD8DA-3B7E-48A1-934F-47C1E256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CE62B0-082A-4145-B505-090A9C00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F617BD-B8DD-40AF-89F1-36FDD59E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38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C77E0-9DCC-4DF8-8A73-F0529B0C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80798A-C4B8-46AA-951B-AB7F963A3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31134A-E3A1-48B6-BE4E-2D511419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DF558-8FAF-40EE-B87F-8F2D1C9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BD1048-AEA7-4AD1-AABA-4690FFA6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3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343180-D9F7-4514-8BF7-841444449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245F16-2015-42F8-9FC8-B935A04E2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29D2D0-76B6-4E38-B66A-CE2E69D1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A4C700-0C84-40BC-A887-A3048A55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F43BA4-1A92-4526-B887-67D0ED6B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96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31E28-EB0B-46B8-93B3-95F96B2E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EB8531-6E29-460B-9CAC-45F2474A9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6D68F2-074D-4675-AF3C-82FA2815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C00B16-D824-43C1-BDD1-85567FA9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D244B-303B-4001-9F4A-93442E03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32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F7E11-9F93-4537-8440-5B17D3B2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13B9EC-E1F2-4163-AFD1-7D78F6D76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FA290A-726B-4B32-A7FE-202605AA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8C88B8-8CE0-46D4-BC45-13FA7152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85A045-30CF-4DCC-A42D-CF7A1412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24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6E626-F944-4E6E-87B2-1B117DC7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86371-A3A3-462B-B246-882F68F41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011CE5-AEC7-4C71-AE3E-13B30EB63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67EF16-4198-45DB-947A-D7E87132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C43A9C-711E-405A-B18C-D7154543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7D4A6-70CB-46E5-9E95-5E334151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9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4D875-680F-41E3-89DC-44063FFD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EB4A3-1EBF-491B-8F42-3988D2F00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A75C17-FD53-4A6B-B75F-0A35D9D3F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BD7CEA-E44A-42BF-B0A9-DC5D7295F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20F595-9F83-421F-ACE3-3CC8F98FE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31F6BB-C5FF-40EC-B637-3E158298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8EBEFF-B50F-47DF-BE64-26F726E6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A422C1-619B-4E0D-A385-0EF78929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69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EE6F4-9D10-424C-9814-504B645A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E820C1-4236-4A9F-90EA-D3F1CCF7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5E5648-AF04-41BC-85A4-4294F26E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477652-D3FD-4FAB-A393-97CD9222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44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442948-A324-445B-84EE-53BD3349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C63DC9-906A-4FED-829C-DC2AC470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E39204-F7A2-496A-9DA6-B56F6DC1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87615-EA01-4F02-815C-B120BC4D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00194C-2763-4B7D-846C-AA9F4769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427959-9B11-4621-924F-A03FF2EDA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4A659A-2A56-4E19-B1DC-BEAD06B6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D7C8CE-7C4A-431D-9C52-06C03BE6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BC2232-098A-454E-A34E-1C1654A8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1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BB54D-F5DD-4482-96C8-579240EC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92AB91-A598-4702-862B-8B4E7CC23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8858C5-EBCF-4D0A-BE6F-6610CF450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658195-479E-447F-907C-9232D862F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174265-763B-49A3-816F-E64EC6CB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7CD90E-3F19-400E-AF9F-05928C96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83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E3EC13-4FEC-4D69-8F6B-3C3085FE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37BE90-DE94-4D9A-A1A6-43D005A30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C3C651-BAA7-4C37-888D-2EB0EC192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D1AB-4E6F-40A2-82B7-1D6B0183D818}" type="datetimeFigureOut">
              <a:rPr lang="fr-FR" smtClean="0"/>
              <a:t>18/01/2023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813E9F-171A-4359-A945-ABC1E56BD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22346D-63F3-4B18-9FD0-D366A83F6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5E06-80BD-46F0-8510-95CD65CD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90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fficher l’image source">
            <a:extLst>
              <a:ext uri="{FF2B5EF4-FFF2-40B4-BE49-F238E27FC236}">
                <a16:creationId xmlns:a16="http://schemas.microsoft.com/office/drawing/2014/main" id="{7FCDE1A7-83C0-4E97-8863-B575094C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A604AD-8587-46BD-B9C7-584420254B5F}"/>
              </a:ext>
            </a:extLst>
          </p:cNvPr>
          <p:cNvSpPr txBox="1"/>
          <p:nvPr/>
        </p:nvSpPr>
        <p:spPr>
          <a:xfrm>
            <a:off x="2057396" y="387382"/>
            <a:ext cx="855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Comment faire un masque chez soi en 5 minutes !</a:t>
            </a:r>
          </a:p>
        </p:txBody>
      </p:sp>
    </p:spTree>
    <p:extLst>
      <p:ext uri="{BB962C8B-B14F-4D97-AF65-F5344CB8AC3E}">
        <p14:creationId xmlns:p14="http://schemas.microsoft.com/office/powerpoint/2010/main" val="12738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7527C4-E5BE-4B67-856D-05AB938431EA}"/>
              </a:ext>
            </a:extLst>
          </p:cNvPr>
          <p:cNvSpPr/>
          <p:nvPr/>
        </p:nvSpPr>
        <p:spPr>
          <a:xfrm>
            <a:off x="6890327" y="3788565"/>
            <a:ext cx="5301673" cy="2817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1DAC7B-20A1-47CA-AF10-348BFE4F8707}"/>
              </a:ext>
            </a:extLst>
          </p:cNvPr>
          <p:cNvSpPr/>
          <p:nvPr/>
        </p:nvSpPr>
        <p:spPr>
          <a:xfrm>
            <a:off x="-1" y="4761995"/>
            <a:ext cx="5301673" cy="2817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13907-4234-4432-906A-58B57E4E8DC9}"/>
              </a:ext>
            </a:extLst>
          </p:cNvPr>
          <p:cNvSpPr/>
          <p:nvPr/>
        </p:nvSpPr>
        <p:spPr>
          <a:xfrm>
            <a:off x="0" y="2730499"/>
            <a:ext cx="5301673" cy="2817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BAB941-2CD1-49DE-90F4-9CB62420FD6E}"/>
              </a:ext>
            </a:extLst>
          </p:cNvPr>
          <p:cNvSpPr/>
          <p:nvPr/>
        </p:nvSpPr>
        <p:spPr>
          <a:xfrm>
            <a:off x="3445163" y="912091"/>
            <a:ext cx="5301673" cy="281710"/>
          </a:xfrm>
          <a:prstGeom prst="rect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E0BD98-147F-4919-B577-69D29E226AF9}"/>
              </a:ext>
            </a:extLst>
          </p:cNvPr>
          <p:cNvSpPr txBox="1"/>
          <p:nvPr/>
        </p:nvSpPr>
        <p:spPr>
          <a:xfrm>
            <a:off x="4689762" y="228436"/>
            <a:ext cx="281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Sommaire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D0C8DD-8B23-44BE-903F-0ED533FF82A3}"/>
              </a:ext>
            </a:extLst>
          </p:cNvPr>
          <p:cNvSpPr txBox="1"/>
          <p:nvPr/>
        </p:nvSpPr>
        <p:spPr>
          <a:xfrm>
            <a:off x="8084126" y="3221534"/>
            <a:ext cx="340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Ingrédients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F35C55E-EF98-4017-B2B4-77E4EC18BBC3}"/>
              </a:ext>
            </a:extLst>
          </p:cNvPr>
          <p:cNvSpPr txBox="1"/>
          <p:nvPr/>
        </p:nvSpPr>
        <p:spPr>
          <a:xfrm>
            <a:off x="1209963" y="2163468"/>
            <a:ext cx="288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Présentation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622B023-3364-4D30-AB83-20B82B1FBDE2}"/>
              </a:ext>
            </a:extLst>
          </p:cNvPr>
          <p:cNvSpPr txBox="1"/>
          <p:nvPr/>
        </p:nvSpPr>
        <p:spPr>
          <a:xfrm>
            <a:off x="1209963" y="4194964"/>
            <a:ext cx="321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Préparation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BE90B-5C4D-46A7-AC3B-2C0CA1BAA9BA}"/>
              </a:ext>
            </a:extLst>
          </p:cNvPr>
          <p:cNvSpPr/>
          <p:nvPr/>
        </p:nvSpPr>
        <p:spPr>
          <a:xfrm>
            <a:off x="6890326" y="5805054"/>
            <a:ext cx="5301673" cy="2817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D4254B-6D93-4091-9D1E-47CAA5B90C2E}"/>
              </a:ext>
            </a:extLst>
          </p:cNvPr>
          <p:cNvSpPr txBox="1"/>
          <p:nvPr/>
        </p:nvSpPr>
        <p:spPr>
          <a:xfrm>
            <a:off x="8135735" y="5238023"/>
            <a:ext cx="2810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17231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6783B6B-44B0-4ACB-9214-7C3F97CAAEE4}"/>
              </a:ext>
            </a:extLst>
          </p:cNvPr>
          <p:cNvSpPr txBox="1"/>
          <p:nvPr/>
        </p:nvSpPr>
        <p:spPr>
          <a:xfrm>
            <a:off x="4020607" y="411146"/>
            <a:ext cx="415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u="sng" dirty="0">
                <a:solidFill>
                  <a:schemeClr val="bg1"/>
                </a:solidFill>
              </a:rPr>
              <a:t>Présentation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7F3177A-E3A2-4E29-86AB-1FC135DA6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620761"/>
            <a:ext cx="1557867" cy="36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0885DD4-993B-41A6-8EE8-5209E90A2964}"/>
              </a:ext>
            </a:extLst>
          </p:cNvPr>
          <p:cNvSpPr txBox="1"/>
          <p:nvPr/>
        </p:nvSpPr>
        <p:spPr>
          <a:xfrm>
            <a:off x="4174066" y="34841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Ingrédients</a:t>
            </a:r>
          </a:p>
        </p:txBody>
      </p:sp>
      <p:pic>
        <p:nvPicPr>
          <p:cNvPr id="1028" name="Picture 4" descr="Résultat d’images pour les graines de lin">
            <a:extLst>
              <a:ext uri="{FF2B5EF4-FFF2-40B4-BE49-F238E27FC236}">
                <a16:creationId xmlns:a16="http://schemas.microsoft.com/office/drawing/2014/main" id="{FB468477-136A-4C08-9E2E-917944D4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2" y="1597025"/>
            <a:ext cx="2743265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A7932FE-2F1B-4752-BEB9-2BBCE4C2022F}"/>
              </a:ext>
            </a:extLst>
          </p:cNvPr>
          <p:cNvSpPr txBox="1"/>
          <p:nvPr/>
        </p:nvSpPr>
        <p:spPr>
          <a:xfrm>
            <a:off x="913837" y="3635147"/>
            <a:ext cx="282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Graines de lin</a:t>
            </a:r>
          </a:p>
        </p:txBody>
      </p:sp>
      <p:pic>
        <p:nvPicPr>
          <p:cNvPr id="1030" name="Picture 6" descr="Résultat d’images pour banane">
            <a:extLst>
              <a:ext uri="{FF2B5EF4-FFF2-40B4-BE49-F238E27FC236}">
                <a16:creationId xmlns:a16="http://schemas.microsoft.com/office/drawing/2014/main" id="{007DCF28-E3F2-442F-8D7B-2D7854F5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41" y="1610780"/>
            <a:ext cx="19240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’images pour miel avec cuillere">
            <a:extLst>
              <a:ext uri="{FF2B5EF4-FFF2-40B4-BE49-F238E27FC236}">
                <a16:creationId xmlns:a16="http://schemas.microsoft.com/office/drawing/2014/main" id="{9267757D-E0B5-4EA9-B56D-6CF78202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180" y="1627713"/>
            <a:ext cx="2708274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96A5C1A-DB5E-40D6-B69C-22F196A0DF1F}"/>
              </a:ext>
            </a:extLst>
          </p:cNvPr>
          <p:cNvSpPr txBox="1"/>
          <p:nvPr/>
        </p:nvSpPr>
        <p:spPr>
          <a:xfrm>
            <a:off x="4642908" y="3630483"/>
            <a:ext cx="192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 Bananes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C60577-ED5F-4EE4-A783-AB9809E1182F}"/>
              </a:ext>
            </a:extLst>
          </p:cNvPr>
          <p:cNvSpPr txBox="1"/>
          <p:nvPr/>
        </p:nvSpPr>
        <p:spPr>
          <a:xfrm>
            <a:off x="7952283" y="3601005"/>
            <a:ext cx="3666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 a 3 cuillères à soupe de miel</a:t>
            </a:r>
          </a:p>
        </p:txBody>
      </p:sp>
      <p:pic>
        <p:nvPicPr>
          <p:cNvPr id="1034" name="Picture 10" descr="Résultat d’images pour creme capillaire">
            <a:extLst>
              <a:ext uri="{FF2B5EF4-FFF2-40B4-BE49-F238E27FC236}">
                <a16:creationId xmlns:a16="http://schemas.microsoft.com/office/drawing/2014/main" id="{90B4AF06-AF46-4850-9631-FB76EAC9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1" y="4560962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62EDF0F-F29A-47CE-9CAB-0CBE873D59C7}"/>
              </a:ext>
            </a:extLst>
          </p:cNvPr>
          <p:cNvSpPr txBox="1"/>
          <p:nvPr/>
        </p:nvSpPr>
        <p:spPr>
          <a:xfrm>
            <a:off x="2392857" y="4995333"/>
            <a:ext cx="3369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Une demi-tasse de crème capillaire</a:t>
            </a:r>
          </a:p>
        </p:txBody>
      </p:sp>
      <p:pic>
        <p:nvPicPr>
          <p:cNvPr id="1036" name="Picture 12" descr="Résultat d’images pour l'huile d'olive">
            <a:extLst>
              <a:ext uri="{FF2B5EF4-FFF2-40B4-BE49-F238E27FC236}">
                <a16:creationId xmlns:a16="http://schemas.microsoft.com/office/drawing/2014/main" id="{3FBCFA17-BEF7-407B-9F74-9038BF7E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46" y="4555112"/>
            <a:ext cx="27717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A097063-568C-4906-890A-96F3BBB1590D}"/>
              </a:ext>
            </a:extLst>
          </p:cNvPr>
          <p:cNvSpPr txBox="1"/>
          <p:nvPr/>
        </p:nvSpPr>
        <p:spPr>
          <a:xfrm>
            <a:off x="8431179" y="4995332"/>
            <a:ext cx="239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 cuillères d’huile d’olive</a:t>
            </a:r>
          </a:p>
        </p:txBody>
      </p:sp>
      <p:pic>
        <p:nvPicPr>
          <p:cNvPr id="13" name="Picture 12" descr="Résultat d’images pour l'huile d'olive">
            <a:extLst>
              <a:ext uri="{FF2B5EF4-FFF2-40B4-BE49-F238E27FC236}">
                <a16:creationId xmlns:a16="http://schemas.microsoft.com/office/drawing/2014/main" id="{ECD98276-CCA5-48CD-BC4F-7668805F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2" y="4555112"/>
            <a:ext cx="27717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A1417F-3F6A-4685-82AB-E932C745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18" y="3505200"/>
            <a:ext cx="6010647" cy="3352800"/>
          </a:xfrm>
          <a:prstGeom prst="rect">
            <a:avLst/>
          </a:prstGeom>
        </p:spPr>
      </p:pic>
      <p:pic>
        <p:nvPicPr>
          <p:cNvPr id="3" name="Picture 4" descr="Résultat d’images pour les graines de lin">
            <a:extLst>
              <a:ext uri="{FF2B5EF4-FFF2-40B4-BE49-F238E27FC236}">
                <a16:creationId xmlns:a16="http://schemas.microsoft.com/office/drawing/2014/main" id="{B51B2724-1611-47D0-A835-4184327F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5" y="2418291"/>
            <a:ext cx="1273241" cy="8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ésultat d’images pour banane">
            <a:extLst>
              <a:ext uri="{FF2B5EF4-FFF2-40B4-BE49-F238E27FC236}">
                <a16:creationId xmlns:a16="http://schemas.microsoft.com/office/drawing/2014/main" id="{08E2FB66-2960-40C3-A4A3-367EE83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5" y="1210733"/>
            <a:ext cx="1273241" cy="10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ésultat d’images pour miel avec cuillere">
            <a:extLst>
              <a:ext uri="{FF2B5EF4-FFF2-40B4-BE49-F238E27FC236}">
                <a16:creationId xmlns:a16="http://schemas.microsoft.com/office/drawing/2014/main" id="{8E496857-A127-497B-8E80-BB2DDBA8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31" y="1210733"/>
            <a:ext cx="1273241" cy="10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ésultat d’images pour creme capillaire">
            <a:extLst>
              <a:ext uri="{FF2B5EF4-FFF2-40B4-BE49-F238E27FC236}">
                <a16:creationId xmlns:a16="http://schemas.microsoft.com/office/drawing/2014/main" id="{F60E1ECC-785E-4152-9AEC-96BE71BA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1" y="73629"/>
            <a:ext cx="1891488" cy="16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Résultat d’images pour l'huile d'olive">
            <a:extLst>
              <a:ext uri="{FF2B5EF4-FFF2-40B4-BE49-F238E27FC236}">
                <a16:creationId xmlns:a16="http://schemas.microsoft.com/office/drawing/2014/main" id="{88D63219-A645-4F37-97E2-C98281BA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32" y="2357966"/>
            <a:ext cx="1273240" cy="10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9D017DD-19E8-4FA2-A2CE-5EB137F4A7E2}"/>
              </a:ext>
            </a:extLst>
          </p:cNvPr>
          <p:cNvSpPr txBox="1"/>
          <p:nvPr/>
        </p:nvSpPr>
        <p:spPr>
          <a:xfrm>
            <a:off x="270933" y="279400"/>
            <a:ext cx="308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Préparation :</a:t>
            </a:r>
          </a:p>
        </p:txBody>
      </p:sp>
    </p:spTree>
    <p:extLst>
      <p:ext uri="{BB962C8B-B14F-4D97-AF65-F5344CB8AC3E}">
        <p14:creationId xmlns:p14="http://schemas.microsoft.com/office/powerpoint/2010/main" val="40577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14519 -7.40741E-7 C 0.21029 -7.40741E-7 0.2905 0.10949 0.2905 0.19861 L 0.2905 0.3974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09218 -7.40741E-7 C -0.13346 -7.40741E-7 -0.18424 0.10648 -0.18424 0.19306 L -0.18424 0.3863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09 0.23681 C -0.20455 0.23681 -0.2095 -0.05231 -0.1677 -0.05231 C -0.11184 -0.05231 -0.02174 -0.1169 -0.02174 -0.06088 L -0.02174 0.06435 " pathEditMode="relative" rAng="0" ptsTypes="AAAA">
                                      <p:cBhvr>
                                        <p:cTn id="1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01081 -3.7037E-6 C 0.01562 -3.7037E-6 0.02174 0.14121 0.02174 0.25625 L 0.02174 0.5125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0863B36-9113-4E8A-984C-3D946B90A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90" y="422053"/>
            <a:ext cx="4510419" cy="6013893"/>
          </a:xfrm>
        </p:spPr>
      </p:pic>
    </p:spTree>
    <p:extLst>
      <p:ext uri="{BB962C8B-B14F-4D97-AF65-F5344CB8AC3E}">
        <p14:creationId xmlns:p14="http://schemas.microsoft.com/office/powerpoint/2010/main" val="14395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0C4029-1429-421A-905D-267880C05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1" y="1249891"/>
            <a:ext cx="5422902" cy="406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E03758-D4F5-4948-B565-FE448EF4A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42" y="1249891"/>
            <a:ext cx="5422901" cy="406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53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31CAC7-D06C-46C9-B0F0-7E46A4F3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81" y="1425440"/>
            <a:ext cx="3005339" cy="4007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D577D2-6ABB-47CC-A932-A2B5D8114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242" y="1535803"/>
            <a:ext cx="3005339" cy="4007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0A0A12-67A2-489B-97FC-6B60F10133AA}"/>
              </a:ext>
            </a:extLst>
          </p:cNvPr>
          <p:cNvSpPr txBox="1"/>
          <p:nvPr/>
        </p:nvSpPr>
        <p:spPr>
          <a:xfrm>
            <a:off x="194733" y="440267"/>
            <a:ext cx="283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Application :</a:t>
            </a:r>
          </a:p>
        </p:txBody>
      </p:sp>
    </p:spTree>
    <p:extLst>
      <p:ext uri="{BB962C8B-B14F-4D97-AF65-F5344CB8AC3E}">
        <p14:creationId xmlns:p14="http://schemas.microsoft.com/office/powerpoint/2010/main" val="14107703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BD28FB7-0474-46B8-97C3-FB20D24EF6F5}"/>
              </a:ext>
            </a:extLst>
          </p:cNvPr>
          <p:cNvSpPr txBox="1"/>
          <p:nvPr/>
        </p:nvSpPr>
        <p:spPr>
          <a:xfrm>
            <a:off x="3788833" y="1843950"/>
            <a:ext cx="46143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Fin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64D6E1-2BF6-417C-B1F8-F229C25CB404}"/>
              </a:ext>
            </a:extLst>
          </p:cNvPr>
          <p:cNvSpPr txBox="1"/>
          <p:nvPr/>
        </p:nvSpPr>
        <p:spPr>
          <a:xfrm>
            <a:off x="194733" y="5672668"/>
            <a:ext cx="306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ORCUN Emir</a:t>
            </a:r>
            <a:br>
              <a:rPr lang="fr-FR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</a:br>
            <a:r>
              <a:rPr lang="fr-FR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ELMAS Ahmet</a:t>
            </a:r>
          </a:p>
        </p:txBody>
      </p:sp>
    </p:spTree>
    <p:extLst>
      <p:ext uri="{BB962C8B-B14F-4D97-AF65-F5344CB8AC3E}">
        <p14:creationId xmlns:p14="http://schemas.microsoft.com/office/powerpoint/2010/main" val="398051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49</Words>
  <Application>Microsoft Office PowerPoint</Application>
  <PresentationFormat>Grand écran</PresentationFormat>
  <Paragraphs>17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Bodoni MT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Haci-Ahmet ELMAS</dc:creator>
  <cp:lastModifiedBy>Catherine Tseng</cp:lastModifiedBy>
  <cp:revision>20</cp:revision>
  <dcterms:created xsi:type="dcterms:W3CDTF">2022-09-26T11:51:36Z</dcterms:created>
  <dcterms:modified xsi:type="dcterms:W3CDTF">2023-01-18T14:25:46Z</dcterms:modified>
</cp:coreProperties>
</file>