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3EE4D-E4BB-BCA7-A80E-8A81BBCBA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17318B7-0940-FB2A-445A-970961171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24593"/>
              </p:ext>
            </p:extLst>
          </p:nvPr>
        </p:nvGraphicFramePr>
        <p:xfrm>
          <a:off x="418304" y="3125974"/>
          <a:ext cx="6021392" cy="4518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2156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1189236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Lundi 23 mars 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carbonaras300g</a:t>
                      </a:r>
                    </a:p>
                    <a:p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</a:t>
                      </a:r>
                      <a:r>
                        <a:rPr lang="en-US" sz="24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carbonaras</a:t>
                      </a: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500g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3,00€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4,80€</a:t>
                      </a: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Mardi 24 mars 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Saucisse purée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4,50€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149888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Jeudi 26 mars  </a:t>
                      </a:r>
                      <a:endParaRPr lang="fr-FR" sz="2800" b="1" i="0" u="sng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Pizza reine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4,20€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</a:tbl>
          </a:graphicData>
        </a:graphic>
      </p:graphicFrame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6AB149-F9A7-4B44-4040-81E2F9C0AD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Du 23 au 27 mars 2026</a:t>
            </a:r>
          </a:p>
          <a:p>
            <a:r>
              <a:rPr lang="fr-FR" sz="2800" i="1" u="sng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News 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251969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30BB07-6DF5-4C2A-9431-3B5C28180C7E}">
  <ds:schemaRefs>
    <ds:schemaRef ds:uri="dfb97197-8593-4463-b8b7-0c26acf9a96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8e94879-e55b-4163-9513-420b0ad3ab3f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</TotalTime>
  <Words>40</Words>
  <Application>Microsoft Office PowerPoint</Application>
  <PresentationFormat>Format A4 (210 x 297 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Malgun Gothic Semilight</vt:lpstr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75</cp:revision>
  <cp:lastPrinted>2026-03-18T06:46:11Z</cp:lastPrinted>
  <dcterms:created xsi:type="dcterms:W3CDTF">2025-09-24T15:22:50Z</dcterms:created>
  <dcterms:modified xsi:type="dcterms:W3CDTF">2026-03-18T06:50:24Z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