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C3828-579F-030B-00FC-7E8A8AB42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564E54-4A4A-821A-D61A-BD9662B2D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23 au 27 mars  2026</a:t>
            </a:r>
          </a:p>
          <a:p>
            <a:r>
              <a:rPr lang="fr-FR" dirty="0"/>
              <a:t>Tous nos plat sont a consommer dans l’heure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7A8CCBB-12D4-D208-361E-A9A718C03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998710"/>
              </p:ext>
            </p:extLst>
          </p:nvPr>
        </p:nvGraphicFramePr>
        <p:xfrm>
          <a:off x="423346" y="2299301"/>
          <a:ext cx="6011307" cy="6799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813">
                  <a:extLst>
                    <a:ext uri="{9D8B030D-6E8A-4147-A177-3AD203B41FA5}">
                      <a16:colId xmlns:a16="http://schemas.microsoft.com/office/drawing/2014/main" val="1034476231"/>
                    </a:ext>
                  </a:extLst>
                </a:gridCol>
                <a:gridCol w="3677443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905051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26730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LUNDI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Poulet  kebab/panini fromage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Poulet kebab, ketchup, mozzarella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trois fromage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fromage, beurre, Salade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coleslow</a:t>
                      </a: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Macédoine de légumes œuf  dur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  <a:tr h="26730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MARDI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jambon/panini fromage</a:t>
                      </a:r>
                      <a:b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jambon blanc,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42147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poulet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poulet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rôti , mayo,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776204"/>
                  </a:ext>
                </a:extLst>
              </a:tr>
              <a:tr h="43204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verte aux croûtons</a:t>
                      </a:r>
                    </a:p>
                    <a:p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Céleri rémoulade œuf dur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038043"/>
                  </a:ext>
                </a:extLst>
              </a:tr>
              <a:tr h="43204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JEUDI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oriental/panini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merguez,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323056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emmental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Emmental,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651665"/>
                  </a:ext>
                </a:extLst>
              </a:tr>
              <a:tr h="43204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verte au surimi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piémontaise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64978"/>
                  </a:ext>
                </a:extLst>
              </a:tr>
              <a:tr h="43204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VENDREDI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 végétal/panini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galette de blé , ketchup ,mozzarella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954290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 jambon cru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jambon cru,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565027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d’endives au bleu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mais 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752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43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30BB07-6DF5-4C2A-9431-3B5C28180C7E}">
  <ds:schemaRefs>
    <ds:schemaRef ds:uri="dfb97197-8593-4463-b8b7-0c26acf9a9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8e94879-e55b-4163-9513-420b0ad3ab3f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Words>170</Words>
  <Application>Microsoft Office PowerPoint</Application>
  <PresentationFormat>Format A4 (210 x 297 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75</cp:revision>
  <cp:lastPrinted>2026-03-18T06:46:11Z</cp:lastPrinted>
  <dcterms:created xsi:type="dcterms:W3CDTF">2025-09-24T15:22:50Z</dcterms:created>
  <dcterms:modified xsi:type="dcterms:W3CDTF">2026-03-18T06:50:43Z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