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21571A33-53CB-43EF-B420-980169FDFBDA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2A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ED0EFC-4291-4CA1-BF1A-8D38E98D6068}" v="76" dt="2025-11-07T15:55:14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2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C31DCB2-B311-DB90-1DCE-D2957AA064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65" t="1741" r="32543" b="81984"/>
          <a:stretch/>
        </p:blipFill>
        <p:spPr>
          <a:xfrm>
            <a:off x="7363326" y="2971800"/>
            <a:ext cx="2911643" cy="161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683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ADBD54B-2D13-159A-63EE-B4E45EF67090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D95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73FD163-0A06-EF4E-328C-BF31C885DD23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31" name="Image 30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F3852C8D-DEEE-85E0-1948-A0871FFCDB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03" y="313995"/>
            <a:ext cx="3183946" cy="176516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472F8DE-E79D-1AC5-ACB4-A4EC0D77217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175" y="313995"/>
            <a:ext cx="1116622" cy="1116622"/>
          </a:xfrm>
          <a:prstGeom prst="rect">
            <a:avLst/>
          </a:prstGeom>
        </p:spPr>
      </p:pic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0FEBAA3D-A82F-5FEC-11A7-F3EA1C51EB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75658" y="1720037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4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1902231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A247E66-1DC8-E48F-5F04-AF3F8EE6C2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B434C8F-2D8A-C03C-A3D4-4C5F25FD7BFF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D95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956B48A-294F-F1B3-CFD5-3DB81C50BD0D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10" name="Image 9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16196F3E-E78E-BC3B-6694-C416B7B4D29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03" y="313995"/>
            <a:ext cx="3183946" cy="176516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5EFA217D-6061-D24A-D64D-79CCD2542CE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175" y="313995"/>
            <a:ext cx="1116622" cy="1116622"/>
          </a:xfrm>
          <a:prstGeom prst="rect">
            <a:avLst/>
          </a:prstGeom>
        </p:spPr>
      </p:pic>
      <p:sp>
        <p:nvSpPr>
          <p:cNvPr id="13" name="Espace réservé du texte 26">
            <a:extLst>
              <a:ext uri="{FF2B5EF4-FFF2-40B4-BE49-F238E27FC236}">
                <a16:creationId xmlns:a16="http://schemas.microsoft.com/office/drawing/2014/main" id="{7634B922-F959-AF6E-8EB6-89C680FE98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75658" y="1720037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8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2034173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ADBD54B-2D13-159A-63EE-B4E45EF67090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72A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73FD163-0A06-EF4E-328C-BF31C885DD23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D976BBD-95BA-916C-E579-B38A0600459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81" y="362678"/>
            <a:ext cx="1116622" cy="1116622"/>
          </a:xfrm>
          <a:prstGeom prst="rect">
            <a:avLst/>
          </a:prstGeom>
        </p:spPr>
      </p:pic>
      <p:sp>
        <p:nvSpPr>
          <p:cNvPr id="4" name="Espace réservé du texte 26">
            <a:extLst>
              <a:ext uri="{FF2B5EF4-FFF2-40B4-BE49-F238E27FC236}">
                <a16:creationId xmlns:a16="http://schemas.microsoft.com/office/drawing/2014/main" id="{A7DBDEE6-66E5-73D2-51C2-C1BA2414CC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2482" y="1768720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4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3331955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8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3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C3828-579F-030B-00FC-7E8A8AB42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C564E54-4A4A-821A-D61A-BD9662B2D2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Du 27 avril au 1 mai  2026</a:t>
            </a:r>
          </a:p>
          <a:p>
            <a:r>
              <a:rPr lang="fr-FR" dirty="0"/>
              <a:t>Tous nos plat sont a consommer dans l’heure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77A8CCBB-12D4-D208-361E-A9A718C032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292941"/>
              </p:ext>
            </p:extLst>
          </p:nvPr>
        </p:nvGraphicFramePr>
        <p:xfrm>
          <a:off x="423346" y="2299301"/>
          <a:ext cx="6011307" cy="6830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813">
                  <a:extLst>
                    <a:ext uri="{9D8B030D-6E8A-4147-A177-3AD203B41FA5}">
                      <a16:colId xmlns:a16="http://schemas.microsoft.com/office/drawing/2014/main" val="1034476231"/>
                    </a:ext>
                  </a:extLst>
                </a:gridCol>
                <a:gridCol w="3677443">
                  <a:extLst>
                    <a:ext uri="{9D8B030D-6E8A-4147-A177-3AD203B41FA5}">
                      <a16:colId xmlns:a16="http://schemas.microsoft.com/office/drawing/2014/main" val="3052513905"/>
                    </a:ext>
                  </a:extLst>
                </a:gridCol>
                <a:gridCol w="905051">
                  <a:extLst>
                    <a:ext uri="{9D8B030D-6E8A-4147-A177-3AD203B41FA5}">
                      <a16:colId xmlns:a16="http://schemas.microsoft.com/office/drawing/2014/main" val="3574017577"/>
                    </a:ext>
                  </a:extLst>
                </a:gridCol>
              </a:tblGrid>
              <a:tr h="267306">
                <a:tc rowSpan="3"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Montserrat" panose="00000500000000000000" pitchFamily="2" charset="0"/>
                        </a:rPr>
                        <a:t>LUNDI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Panini kebab/panini fromage</a:t>
                      </a:r>
                      <a:b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Poulet kebab, </a:t>
                      </a:r>
                      <a:r>
                        <a:rPr lang="en-US" sz="1200" b="0" i="1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Fromage</a:t>
                      </a:r>
                      <a:r>
                        <a:rPr lang="en-US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, mozzarella</a:t>
                      </a: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3,60 €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1593999"/>
                  </a:ext>
                </a:extLst>
              </a:tr>
              <a:tr h="267306">
                <a:tc vMerge="1">
                  <a:txBody>
                    <a:bodyPr/>
                    <a:lstStyle/>
                    <a:p>
                      <a:endParaRPr lang="fr-FR" sz="1800" b="0" dirty="0">
                        <a:solidFill>
                          <a:schemeClr val="bg1"/>
                        </a:solidFill>
                        <a:latin typeface="Montserrat Light" panose="00000400000000000000" pitchFamily="2" charset="0"/>
                      </a:endParaRPr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Sandwich</a:t>
                      </a:r>
                      <a: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  fromage</a:t>
                      </a:r>
                      <a:b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en-US" sz="1200" b="0" i="0" kern="1200" dirty="0" err="1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fromage</a:t>
                      </a:r>
                      <a:r>
                        <a:rPr lang="en-US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, beurre, Salade</a:t>
                      </a: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3,20 €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9994753"/>
                  </a:ext>
                </a:extLst>
              </a:tr>
              <a:tr h="267306">
                <a:tc vMerge="1">
                  <a:txBody>
                    <a:bodyPr/>
                    <a:lstStyle/>
                    <a:p>
                      <a:endParaRPr lang="fr-FR" sz="1800" b="0" dirty="0">
                        <a:solidFill>
                          <a:schemeClr val="bg1"/>
                        </a:solidFill>
                        <a:latin typeface="Montserrat Light" panose="00000400000000000000" pitchFamily="2" charset="0"/>
                      </a:endParaRPr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fr-FR" sz="20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Salades</a:t>
                      </a:r>
                      <a:endParaRPr lang="fr-FR" sz="16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Salade verte aux lardons</a:t>
                      </a:r>
                    </a:p>
                    <a:p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Salade de riz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4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2,30€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2604102"/>
                  </a:ext>
                </a:extLst>
              </a:tr>
              <a:tr h="267306">
                <a:tc rowSpan="3"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Montserrat" panose="00000500000000000000" pitchFamily="2" charset="0"/>
                        </a:rPr>
                        <a:t>MARDI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Panini </a:t>
                      </a:r>
                      <a:r>
                        <a:rPr lang="fr-FR" sz="1600" b="1" i="0" kern="1200" dirty="0" err="1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vegetal</a:t>
                      </a:r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/panini fromage</a:t>
                      </a:r>
                      <a:b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 galette de blé, ketchup, mozzarella 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3,60 €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742147"/>
                  </a:ext>
                </a:extLst>
              </a:tr>
              <a:tr h="267306">
                <a:tc vMerge="1">
                  <a:txBody>
                    <a:bodyPr/>
                    <a:lstStyle/>
                    <a:p>
                      <a:endParaRPr lang="fr-FR" sz="1800" b="0" dirty="0">
                        <a:solidFill>
                          <a:schemeClr val="bg1"/>
                        </a:solidFill>
                        <a:latin typeface="Montserrat Light" panose="00000400000000000000" pitchFamily="2" charset="0"/>
                      </a:endParaRPr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Sandwich  jambon cru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jambon cru, beurre, salade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3,20 €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5776204"/>
                  </a:ext>
                </a:extLst>
              </a:tr>
              <a:tr h="432046">
                <a:tc vMerge="1">
                  <a:txBody>
                    <a:bodyPr/>
                    <a:lstStyle/>
                    <a:p>
                      <a:endParaRPr lang="fr-FR" sz="1800" b="0" dirty="0">
                        <a:solidFill>
                          <a:schemeClr val="bg1"/>
                        </a:solidFill>
                        <a:latin typeface="Montserrat Light" panose="00000400000000000000" pitchFamily="2" charset="0"/>
                      </a:endParaRPr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Salades </a:t>
                      </a:r>
                      <a:endParaRPr lang="fr-FR" sz="16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Carottes </a:t>
                      </a:r>
                      <a:r>
                        <a:rPr lang="fr-FR" sz="1200" b="0" i="0" kern="1200" dirty="0" err="1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coleslows</a:t>
                      </a: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Salade  de mais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4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2,30 €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1038043"/>
                  </a:ext>
                </a:extLst>
              </a:tr>
              <a:tr h="432046">
                <a:tc rowSpan="3"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Montserrat" panose="00000500000000000000" pitchFamily="2" charset="0"/>
                        </a:rPr>
                        <a:t>JEUDI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Panini jambon/panini fromage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jambon blanc, ketchup, mozzarella 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3,60 €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2323056"/>
                  </a:ext>
                </a:extLst>
              </a:tr>
              <a:tr h="267306">
                <a:tc vMerge="1"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Sandwich trois fromage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 err="1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Fromage</a:t>
                      </a: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, beurre, salade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3,20 €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1651665"/>
                  </a:ext>
                </a:extLst>
              </a:tr>
              <a:tr h="432046">
                <a:tc vMerge="1"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Salades 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Salade verte au fromage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kern="1200" dirty="0" err="1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Tzatziki</a:t>
                      </a: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 radis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4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</a:p>
                    <a:p>
                      <a:pPr algn="r"/>
                      <a:r>
                        <a:rPr lang="fr-FR" sz="1400" b="1" i="0" kern="120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  <a:endParaRPr lang="fr-FR" sz="14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3064978"/>
                  </a:ext>
                </a:extLst>
              </a:tr>
              <a:tr h="432046">
                <a:tc rowSpan="3"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Montserrat" panose="00000500000000000000" pitchFamily="2" charset="0"/>
                        </a:rPr>
                        <a:t>VENDREDI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Panini  /panini 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3,60 €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2954290"/>
                  </a:ext>
                </a:extLst>
              </a:tr>
              <a:tr h="267306">
                <a:tc vMerge="1"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58652" marR="58652" marT="29326" marB="293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Sandwich  au thon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3,20 €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6565027"/>
                  </a:ext>
                </a:extLst>
              </a:tr>
              <a:tr h="267306">
                <a:tc vMerge="1"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58652" marR="58652" marT="29326" marB="293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Salades 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4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2,30€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8752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69437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fb97197-8593-4463-b8b7-0c26acf9a968">
      <Terms xmlns="http://schemas.microsoft.com/office/infopath/2007/PartnerControls"/>
    </lcf76f155ced4ddcb4097134ff3c332f>
    <TaxCatchAll xmlns="88e94879-e55b-4163-9513-420b0ad3ab3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49BB5A5358EB4DA8B599428055A65B" ma:contentTypeVersion="17" ma:contentTypeDescription="Create a new document." ma:contentTypeScope="" ma:versionID="6a9077b8bcaf6d711d8ea61279045f5c">
  <xsd:schema xmlns:xsd="http://www.w3.org/2001/XMLSchema" xmlns:xs="http://www.w3.org/2001/XMLSchema" xmlns:p="http://schemas.microsoft.com/office/2006/metadata/properties" xmlns:ns2="dfb97197-8593-4463-b8b7-0c26acf9a968" xmlns:ns3="88e94879-e55b-4163-9513-420b0ad3ab3f" targetNamespace="http://schemas.microsoft.com/office/2006/metadata/properties" ma:root="true" ma:fieldsID="0d1ce8c0a13aef7a2bda3ec0339be788" ns2:_="" ns3:_="">
    <xsd:import namespace="dfb97197-8593-4463-b8b7-0c26acf9a968"/>
    <xsd:import namespace="88e94879-e55b-4163-9513-420b0ad3ab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b97197-8593-4463-b8b7-0c26acf9a9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e94879-e55b-4163-9513-420b0ad3ab3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7ab3fa1a-9ccc-4bd4-961b-9fcf63aeb61f}" ma:internalName="TaxCatchAll" ma:showField="CatchAllData" ma:web="88e94879-e55b-4163-9513-420b0ad3ab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930BB07-6DF5-4C2A-9431-3B5C28180C7E}">
  <ds:schemaRefs>
    <ds:schemaRef ds:uri="http://purl.org/dc/elements/1.1/"/>
    <ds:schemaRef ds:uri="http://schemas.microsoft.com/office/2006/metadata/properties"/>
    <ds:schemaRef ds:uri="dfb97197-8593-4463-b8b7-0c26acf9a968"/>
    <ds:schemaRef ds:uri="http://schemas.microsoft.com/office/infopath/2007/PartnerControls"/>
    <ds:schemaRef ds:uri="http://schemas.microsoft.com/office/2006/documentManagement/types"/>
    <ds:schemaRef ds:uri="88e94879-e55b-4163-9513-420b0ad3ab3f"/>
    <ds:schemaRef ds:uri="http://purl.org/dc/dcmitype/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58EFE0D-F83C-4FCF-9323-2DCA334996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B20FE9-6DD1-4834-80BF-BBDC537BCF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b97197-8593-4463-b8b7-0c26acf9a968"/>
    <ds:schemaRef ds:uri="88e94879-e55b-4163-9513-420b0ad3ab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566</TotalTime>
  <Words>149</Words>
  <Application>Microsoft Office PowerPoint</Application>
  <PresentationFormat>Format A4 (210 x 297 mm)</PresentationFormat>
  <Paragraphs>43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Arial</vt:lpstr>
      <vt:lpstr>Caveat</vt:lpstr>
      <vt:lpstr>Montserrat</vt:lpstr>
      <vt:lpstr>Montserrat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Thierry CARETTE</dc:creator>
  <cp:lastModifiedBy>Sebastien SIREAU</cp:lastModifiedBy>
  <cp:revision>80</cp:revision>
  <cp:lastPrinted>2026-04-24T04:38:07Z</cp:lastPrinted>
  <dcterms:created xsi:type="dcterms:W3CDTF">2025-09-24T15:22:50Z</dcterms:created>
  <dcterms:modified xsi:type="dcterms:W3CDTF">2026-04-24T04:43:08Z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0x0101004C49BB5A5358EB4DA8B599428055A65B</vt:lpwstr>
  </property>
</Properties>
</file>