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C3828-579F-030B-00FC-7E8A8AB42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64E54-4A4A-821A-D61A-BD9662B2D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20 au 24 avril  2026</a:t>
            </a:r>
          </a:p>
          <a:p>
            <a:r>
              <a:rPr lang="fr-FR" dirty="0"/>
              <a:t>Tous nos plat sont a consommer dans l’heure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7A8CCBB-12D4-D208-361E-A9A718C03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130197"/>
              </p:ext>
            </p:extLst>
          </p:nvPr>
        </p:nvGraphicFramePr>
        <p:xfrm>
          <a:off x="423346" y="2299301"/>
          <a:ext cx="6011307" cy="6860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813">
                  <a:extLst>
                    <a:ext uri="{9D8B030D-6E8A-4147-A177-3AD203B41FA5}">
                      <a16:colId xmlns:a16="http://schemas.microsoft.com/office/drawing/2014/main" val="1034476231"/>
                    </a:ext>
                  </a:extLst>
                </a:gridCol>
                <a:gridCol w="3677443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905051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LUNDI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hot dog/panini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Saucisse de Strasbourg, </a:t>
                      </a:r>
                      <a:r>
                        <a:rPr lang="en-US" sz="1200" b="0" i="1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</a:t>
                      </a: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mozzarella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</a:t>
                      </a:r>
                      <a: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 fromage</a:t>
                      </a:r>
                      <a:br>
                        <a:rPr lang="en-US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camembert, beurre, Salade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Betteraves rouges aux pommes</a:t>
                      </a: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Macédoine de légumes au thon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  <a:tr h="26730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MARDI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américain/panini fromage</a:t>
                      </a:r>
                      <a:b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bœuf haché,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4214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</a:t>
                      </a:r>
                      <a:r>
                        <a:rPr lang="fr-FR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servelas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cervelas,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776204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b="0" dirty="0">
                        <a:solidFill>
                          <a:schemeClr val="bg1"/>
                        </a:solidFill>
                        <a:latin typeface="Montserrat Light" panose="00000400000000000000" pitchFamily="2" charset="0"/>
                      </a:endParaRPr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endParaRPr lang="fr-FR" sz="16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Carottes râpées et citron</a:t>
                      </a:r>
                    </a:p>
                    <a:p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riz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038043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JEUDI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</a:t>
                      </a:r>
                      <a:r>
                        <a:rPr lang="fr-FR" sz="1600" b="1" i="0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pouet</a:t>
                      </a:r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kebab/panini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poulet kebab, ketchup, mozzarella 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323056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trois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fromage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beurre,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651665"/>
                  </a:ext>
                </a:extLst>
              </a:tr>
              <a:tr h="43204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verte aux  fromage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 de lentilles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64978"/>
                  </a:ext>
                </a:extLst>
              </a:tr>
              <a:tr h="432046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Montserrat" panose="00000500000000000000" pitchFamily="2" charset="0"/>
                        </a:rPr>
                        <a:t>VENDREDI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Panini  jambon/panini fromage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jambon, ketchup , mozzarella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3,60 €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954290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Sandwich  au thon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thon</a:t>
                      </a: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, tomate, salade</a:t>
                      </a: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3,20 €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565027"/>
                  </a:ext>
                </a:extLst>
              </a:tr>
              <a:tr h="267306">
                <a:tc vMerge="1"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58652" marR="58652" marT="29326" marB="293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Salades </a:t>
                      </a:r>
                      <a:br>
                        <a:rPr lang="fr-FR" sz="16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fr-FR" sz="12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haricots verts vinaigrette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Salade de pâtes</a:t>
                      </a:r>
                      <a:endParaRPr lang="fr-FR" sz="12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4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2,90€</a:t>
                      </a:r>
                    </a:p>
                    <a:p>
                      <a:pPr algn="r"/>
                      <a:r>
                        <a:rPr lang="fr-FR" sz="14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2,30€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752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43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Props1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0BB07-6DF5-4C2A-9431-3B5C28180C7E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88e94879-e55b-4163-9513-420b0ad3ab3f"/>
    <ds:schemaRef ds:uri="dfb97197-8593-4463-b8b7-0c26acf9a9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554</TotalTime>
  <Words>173</Words>
  <Application>Microsoft Office PowerPoint</Application>
  <PresentationFormat>Format A4 (210 x 297 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78</cp:revision>
  <cp:lastPrinted>2026-04-17T09:06:07Z</cp:lastPrinted>
  <dcterms:created xsi:type="dcterms:W3CDTF">2025-09-24T15:22:50Z</dcterms:created>
  <dcterms:modified xsi:type="dcterms:W3CDTF">2026-04-17T09:09:07Z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