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2" r:id="rId5"/>
  </p:sldIdLst>
  <p:sldSz cx="6858000" cy="9906000" type="A4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21571A33-53CB-43EF-B420-980169FDFBDA}">
          <p14:sldIdLst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2A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ED0EFC-4291-4CA1-BF1A-8D38E98D6068}" v="76" dt="2025-11-07T15:55:14.4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79" d="100"/>
          <a:sy n="79" d="100"/>
        </p:scale>
        <p:origin x="302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4606BB72-6589-0FCC-519D-A67A86F15C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3" r="2313"/>
          <a:stretch/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AC31DCB2-B311-DB90-1DCE-D2957AA0647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65" t="1741" r="32543" b="81984"/>
          <a:stretch/>
        </p:blipFill>
        <p:spPr>
          <a:xfrm>
            <a:off x="7363326" y="2971800"/>
            <a:ext cx="2911643" cy="1612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683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4606BB72-6589-0FCC-519D-A67A86F15C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3" r="2313"/>
          <a:stretch/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8ADBD54B-2D13-159A-63EE-B4E45EF67090}"/>
              </a:ext>
            </a:extLst>
          </p:cNvPr>
          <p:cNvSpPr/>
          <p:nvPr userDrawn="1"/>
        </p:nvSpPr>
        <p:spPr>
          <a:xfrm>
            <a:off x="2556" y="-1"/>
            <a:ext cx="6855443" cy="9905999"/>
          </a:xfrm>
          <a:prstGeom prst="rect">
            <a:avLst/>
          </a:prstGeom>
          <a:solidFill>
            <a:srgbClr val="ED950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C73FD163-0A06-EF4E-328C-BF31C885DD23}"/>
              </a:ext>
            </a:extLst>
          </p:cNvPr>
          <p:cNvSpPr txBox="1"/>
          <p:nvPr userDrawn="1"/>
        </p:nvSpPr>
        <p:spPr>
          <a:xfrm>
            <a:off x="3052482" y="9121169"/>
            <a:ext cx="3510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For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friends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 &amp;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food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…</a:t>
            </a:r>
          </a:p>
        </p:txBody>
      </p:sp>
      <p:pic>
        <p:nvPicPr>
          <p:cNvPr id="31" name="Image 30" descr="Une image contenant texte, Police, Graphique, logo&#10;&#10;Le contenu généré par l’IA peut être incorrect.">
            <a:extLst>
              <a:ext uri="{FF2B5EF4-FFF2-40B4-BE49-F238E27FC236}">
                <a16:creationId xmlns:a16="http://schemas.microsoft.com/office/drawing/2014/main" id="{F3852C8D-DEEE-85E0-1948-A0871FFCDBE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203" y="313995"/>
            <a:ext cx="3183946" cy="1765168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7472F8DE-E79D-1AC5-ACB4-A4EC0D77217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1175" y="313995"/>
            <a:ext cx="1116622" cy="1116622"/>
          </a:xfrm>
          <a:prstGeom prst="rect">
            <a:avLst/>
          </a:prstGeom>
        </p:spPr>
      </p:pic>
      <p:sp>
        <p:nvSpPr>
          <p:cNvPr id="27" name="Espace réservé du texte 26">
            <a:extLst>
              <a:ext uri="{FF2B5EF4-FFF2-40B4-BE49-F238E27FC236}">
                <a16:creationId xmlns:a16="http://schemas.microsoft.com/office/drawing/2014/main" id="{0FEBAA3D-A82F-5FEC-11A7-F3EA1C51EBE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75658" y="1720037"/>
            <a:ext cx="3510783" cy="3591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fr-FR" sz="1400" b="1" i="0" kern="1200" dirty="0">
                <a:solidFill>
                  <a:schemeClr val="bg1"/>
                </a:solidFill>
                <a:latin typeface="Montserrat" panose="000005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 dirty="0"/>
              <a:t>Cliquez</a:t>
            </a:r>
          </a:p>
        </p:txBody>
      </p:sp>
    </p:spTree>
    <p:extLst>
      <p:ext uri="{BB962C8B-B14F-4D97-AF65-F5344CB8AC3E}">
        <p14:creationId xmlns:p14="http://schemas.microsoft.com/office/powerpoint/2010/main" val="19022314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BA247E66-1DC8-E48F-5F04-AF3F8EE6C2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3" r="2313"/>
          <a:stretch/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B434C8F-2D8A-C03C-A3D4-4C5F25FD7BFF}"/>
              </a:ext>
            </a:extLst>
          </p:cNvPr>
          <p:cNvSpPr/>
          <p:nvPr userDrawn="1"/>
        </p:nvSpPr>
        <p:spPr>
          <a:xfrm>
            <a:off x="2556" y="-1"/>
            <a:ext cx="6855443" cy="9905999"/>
          </a:xfrm>
          <a:prstGeom prst="rect">
            <a:avLst/>
          </a:prstGeom>
          <a:solidFill>
            <a:srgbClr val="ED950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956B48A-294F-F1B3-CFD5-3DB81C50BD0D}"/>
              </a:ext>
            </a:extLst>
          </p:cNvPr>
          <p:cNvSpPr txBox="1"/>
          <p:nvPr userDrawn="1"/>
        </p:nvSpPr>
        <p:spPr>
          <a:xfrm>
            <a:off x="3052482" y="9121169"/>
            <a:ext cx="3510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For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friends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 &amp;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food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…</a:t>
            </a:r>
          </a:p>
        </p:txBody>
      </p:sp>
      <p:pic>
        <p:nvPicPr>
          <p:cNvPr id="10" name="Image 9" descr="Une image contenant texte, Police, Graphique, logo&#10;&#10;Le contenu généré par l’IA peut être incorrect.">
            <a:extLst>
              <a:ext uri="{FF2B5EF4-FFF2-40B4-BE49-F238E27FC236}">
                <a16:creationId xmlns:a16="http://schemas.microsoft.com/office/drawing/2014/main" id="{16196F3E-E78E-BC3B-6694-C416B7B4D29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203" y="313995"/>
            <a:ext cx="3183946" cy="1765168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5EFA217D-6061-D24A-D64D-79CCD2542CE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1175" y="313995"/>
            <a:ext cx="1116622" cy="1116622"/>
          </a:xfrm>
          <a:prstGeom prst="rect">
            <a:avLst/>
          </a:prstGeom>
        </p:spPr>
      </p:pic>
      <p:sp>
        <p:nvSpPr>
          <p:cNvPr id="13" name="Espace réservé du texte 26">
            <a:extLst>
              <a:ext uri="{FF2B5EF4-FFF2-40B4-BE49-F238E27FC236}">
                <a16:creationId xmlns:a16="http://schemas.microsoft.com/office/drawing/2014/main" id="{7634B922-F959-AF6E-8EB6-89C680FE98D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75658" y="1720037"/>
            <a:ext cx="3510783" cy="3591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fr-FR" sz="1800" b="1" i="0" kern="1200" dirty="0">
                <a:solidFill>
                  <a:schemeClr val="bg1"/>
                </a:solidFill>
                <a:latin typeface="Montserrat" panose="000005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 dirty="0"/>
              <a:t>Cliquez</a:t>
            </a:r>
          </a:p>
        </p:txBody>
      </p:sp>
    </p:spTree>
    <p:extLst>
      <p:ext uri="{BB962C8B-B14F-4D97-AF65-F5344CB8AC3E}">
        <p14:creationId xmlns:p14="http://schemas.microsoft.com/office/powerpoint/2010/main" val="20341738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4606BB72-6589-0FCC-519D-A67A86F15C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3" r="2313"/>
          <a:stretch/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8ADBD54B-2D13-159A-63EE-B4E45EF67090}"/>
              </a:ext>
            </a:extLst>
          </p:cNvPr>
          <p:cNvSpPr/>
          <p:nvPr userDrawn="1"/>
        </p:nvSpPr>
        <p:spPr>
          <a:xfrm>
            <a:off x="2556" y="-1"/>
            <a:ext cx="6855443" cy="9905999"/>
          </a:xfrm>
          <a:prstGeom prst="rect">
            <a:avLst/>
          </a:prstGeom>
          <a:solidFill>
            <a:srgbClr val="E72A3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C73FD163-0A06-EF4E-328C-BF31C885DD23}"/>
              </a:ext>
            </a:extLst>
          </p:cNvPr>
          <p:cNvSpPr txBox="1"/>
          <p:nvPr userDrawn="1"/>
        </p:nvSpPr>
        <p:spPr>
          <a:xfrm>
            <a:off x="3052482" y="9121169"/>
            <a:ext cx="3510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For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friends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 &amp;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food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…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0D976BBD-95BA-916C-E579-B38A0600459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481" y="362678"/>
            <a:ext cx="1116622" cy="1116622"/>
          </a:xfrm>
          <a:prstGeom prst="rect">
            <a:avLst/>
          </a:prstGeom>
        </p:spPr>
      </p:pic>
      <p:sp>
        <p:nvSpPr>
          <p:cNvPr id="4" name="Espace réservé du texte 26">
            <a:extLst>
              <a:ext uri="{FF2B5EF4-FFF2-40B4-BE49-F238E27FC236}">
                <a16:creationId xmlns:a16="http://schemas.microsoft.com/office/drawing/2014/main" id="{A7DBDEE6-66E5-73D2-51C2-C1BA2414CC0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52482" y="1768720"/>
            <a:ext cx="3510783" cy="3591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fr-FR" sz="1400" b="1" i="0" kern="1200" dirty="0">
                <a:solidFill>
                  <a:schemeClr val="bg1"/>
                </a:solidFill>
                <a:latin typeface="Montserrat" panose="000005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 dirty="0"/>
              <a:t>Cliquez</a:t>
            </a:r>
          </a:p>
        </p:txBody>
      </p:sp>
    </p:spTree>
    <p:extLst>
      <p:ext uri="{BB962C8B-B14F-4D97-AF65-F5344CB8AC3E}">
        <p14:creationId xmlns:p14="http://schemas.microsoft.com/office/powerpoint/2010/main" val="33319554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1588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3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D3EE4D-E4BB-BCA7-A80E-8A81BBCBA4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617318B7-0940-FB2A-445A-9709611711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3989492"/>
              </p:ext>
            </p:extLst>
          </p:nvPr>
        </p:nvGraphicFramePr>
        <p:xfrm>
          <a:off x="418304" y="3125974"/>
          <a:ext cx="6031264" cy="45184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72891">
                  <a:extLst>
                    <a:ext uri="{9D8B030D-6E8A-4147-A177-3AD203B41FA5}">
                      <a16:colId xmlns:a16="http://schemas.microsoft.com/office/drawing/2014/main" val="3052513905"/>
                    </a:ext>
                  </a:extLst>
                </a:gridCol>
                <a:gridCol w="1058373">
                  <a:extLst>
                    <a:ext uri="{9D8B030D-6E8A-4147-A177-3AD203B41FA5}">
                      <a16:colId xmlns:a16="http://schemas.microsoft.com/office/drawing/2014/main" val="3574017577"/>
                    </a:ext>
                  </a:extLst>
                </a:gridCol>
              </a:tblGrid>
              <a:tr h="1509761">
                <a:tc>
                  <a:txBody>
                    <a:bodyPr/>
                    <a:lstStyle/>
                    <a:p>
                      <a:r>
                        <a:rPr lang="en-US" sz="2800" b="1" i="0" u="sng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Mardi 26 </a:t>
                      </a:r>
                      <a:r>
                        <a:rPr lang="en-US" sz="2800" b="1" i="0" u="sng" kern="1200" dirty="0" err="1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mai</a:t>
                      </a:r>
                      <a:br>
                        <a:rPr lang="en-US" sz="2400" b="0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</a:br>
                      <a:r>
                        <a:rPr lang="en-US" sz="24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pasta box carbonara 300g</a:t>
                      </a:r>
                    </a:p>
                    <a:p>
                      <a:r>
                        <a:rPr lang="en-US" sz="24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Pasta box carbonara 500g</a:t>
                      </a:r>
                      <a:endParaRPr lang="fr-FR" sz="2400" b="0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685800" rtl="0" eaLnBrk="1" latinLnBrk="0" hangingPunct="1"/>
                      <a:r>
                        <a:rPr lang="fr-FR" sz="18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3,00€</a:t>
                      </a:r>
                    </a:p>
                    <a:p>
                      <a:pPr marL="0" algn="r" defTabSz="685800" rtl="0" eaLnBrk="1" latinLnBrk="0" hangingPunct="1"/>
                      <a:endParaRPr lang="fr-FR" sz="1800" b="1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  <a:p>
                      <a:pPr marL="0" algn="r" defTabSz="685800" rtl="0" eaLnBrk="1" latinLnBrk="0" hangingPunct="1"/>
                      <a:r>
                        <a:rPr lang="fr-FR" sz="18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4,80€</a:t>
                      </a:r>
                    </a:p>
                  </a:txBody>
                  <a:tcPr marL="58652" marR="58652" marT="29326" marB="2932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1593999"/>
                  </a:ext>
                </a:extLst>
              </a:tr>
              <a:tr h="1509761">
                <a:tc>
                  <a:txBody>
                    <a:bodyPr/>
                    <a:lstStyle/>
                    <a:p>
                      <a:r>
                        <a:rPr lang="en-US" sz="2800" b="1" i="0" u="sng" kern="1200" dirty="0" err="1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Jeudi</a:t>
                      </a:r>
                      <a:r>
                        <a:rPr lang="en-US" sz="2800" b="1" i="0" u="sng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 28 </a:t>
                      </a:r>
                      <a:r>
                        <a:rPr lang="en-US" sz="2800" b="1" i="0" u="sng" kern="1200" dirty="0" err="1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mai</a:t>
                      </a:r>
                      <a:br>
                        <a:rPr lang="en-US" sz="24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</a:br>
                      <a:r>
                        <a:rPr lang="en-US" sz="24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pizza </a:t>
                      </a:r>
                      <a:r>
                        <a:rPr lang="en-US" sz="2400" b="0" i="0" kern="1200" dirty="0" err="1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royale</a:t>
                      </a:r>
                      <a:endParaRPr lang="fr-FR" sz="2400" b="0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685800" rtl="0" eaLnBrk="1" latinLnBrk="0" hangingPunct="1"/>
                      <a:r>
                        <a:rPr lang="fr-FR" sz="18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4,20€</a:t>
                      </a:r>
                    </a:p>
                    <a:p>
                      <a:pPr marL="0" algn="r" defTabSz="685800" rtl="0" eaLnBrk="1" latinLnBrk="0" hangingPunct="1"/>
                      <a:endParaRPr lang="fr-FR" sz="1800" b="1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  <a:p>
                      <a:pPr marL="0" algn="r" defTabSz="685800" rtl="0" eaLnBrk="1" latinLnBrk="0" hangingPunct="1"/>
                      <a:endParaRPr lang="fr-FR" sz="1800" b="1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58652" marR="58652" marT="29326" marB="2932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9994753"/>
                  </a:ext>
                </a:extLst>
              </a:tr>
              <a:tr h="1498888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fr-FR" sz="2800" b="1" i="0" u="sng" kern="120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Vendredi 29 </a:t>
                      </a:r>
                      <a:r>
                        <a:rPr lang="fr-FR" sz="2800" b="1" i="0" u="sng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mai</a:t>
                      </a:r>
                      <a:endParaRPr lang="fr-FR" sz="2800" b="1" i="0" u="sng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  <a:p>
                      <a:r>
                        <a:rPr lang="fr-FR" sz="24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Boulette de bœuf semoule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685800" rtl="0" eaLnBrk="1" latinLnBrk="0" hangingPunct="1"/>
                      <a:r>
                        <a:rPr lang="fr-FR" sz="18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algn="r" defTabSz="685800" rtl="0" eaLnBrk="1" latinLnBrk="0" hangingPunct="1"/>
                      <a:r>
                        <a:rPr lang="fr-FR" sz="18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4,50€</a:t>
                      </a:r>
                    </a:p>
                    <a:p>
                      <a:pPr marL="0" algn="r" defTabSz="685800" rtl="0" eaLnBrk="1" latinLnBrk="0" hangingPunct="1"/>
                      <a:endParaRPr lang="fr-FR" sz="1800" b="1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58652" marR="58652" marT="29326" marB="2932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2604102"/>
                  </a:ext>
                </a:extLst>
              </a:tr>
            </a:tbl>
          </a:graphicData>
        </a:graphic>
      </p:graphicFrame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6A6AB149-F9A7-4B44-4040-81E2F9C0ADC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Du 18 au 22 mai 2026</a:t>
            </a:r>
          </a:p>
          <a:p>
            <a:r>
              <a:rPr lang="fr-FR" sz="2800" i="1" u="sng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News  de la semaine</a:t>
            </a:r>
          </a:p>
        </p:txBody>
      </p:sp>
    </p:spTree>
    <p:extLst>
      <p:ext uri="{BB962C8B-B14F-4D97-AF65-F5344CB8AC3E}">
        <p14:creationId xmlns:p14="http://schemas.microsoft.com/office/powerpoint/2010/main" val="425196960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C49BB5A5358EB4DA8B599428055A65B" ma:contentTypeVersion="17" ma:contentTypeDescription="Create a new document." ma:contentTypeScope="" ma:versionID="6a9077b8bcaf6d711d8ea61279045f5c">
  <xsd:schema xmlns:xsd="http://www.w3.org/2001/XMLSchema" xmlns:xs="http://www.w3.org/2001/XMLSchema" xmlns:p="http://schemas.microsoft.com/office/2006/metadata/properties" xmlns:ns2="dfb97197-8593-4463-b8b7-0c26acf9a968" xmlns:ns3="88e94879-e55b-4163-9513-420b0ad3ab3f" targetNamespace="http://schemas.microsoft.com/office/2006/metadata/properties" ma:root="true" ma:fieldsID="0d1ce8c0a13aef7a2bda3ec0339be788" ns2:_="" ns3:_="">
    <xsd:import namespace="dfb97197-8593-4463-b8b7-0c26acf9a968"/>
    <xsd:import namespace="88e94879-e55b-4163-9513-420b0ad3ab3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b97197-8593-4463-b8b7-0c26acf9a9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912e36a2-49b7-4b00-ba12-1750025de1a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e94879-e55b-4163-9513-420b0ad3ab3f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7ab3fa1a-9ccc-4bd4-961b-9fcf63aeb61f}" ma:internalName="TaxCatchAll" ma:showField="CatchAllData" ma:web="88e94879-e55b-4163-9513-420b0ad3ab3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fb97197-8593-4463-b8b7-0c26acf9a968">
      <Terms xmlns="http://schemas.microsoft.com/office/infopath/2007/PartnerControls"/>
    </lcf76f155ced4ddcb4097134ff3c332f>
    <TaxCatchAll xmlns="88e94879-e55b-4163-9513-420b0ad3ab3f" xsi:nil="true"/>
  </documentManagement>
</p:properties>
</file>

<file path=customXml/itemProps1.xml><?xml version="1.0" encoding="utf-8"?>
<ds:datastoreItem xmlns:ds="http://schemas.openxmlformats.org/officeDocument/2006/customXml" ds:itemID="{ADB20FE9-6DD1-4834-80BF-BBDC537BCF8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b97197-8593-4463-b8b7-0c26acf9a968"/>
    <ds:schemaRef ds:uri="88e94879-e55b-4163-9513-420b0ad3ab3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58EFE0D-F83C-4FCF-9323-2DCA334996B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930BB07-6DF5-4C2A-9431-3B5C28180C7E}">
  <ds:schemaRefs>
    <ds:schemaRef ds:uri="dfb97197-8593-4463-b8b7-0c26acf9a968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88e94879-e55b-4163-9513-420b0ad3ab3f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552</TotalTime>
  <Words>44</Words>
  <Application>Microsoft Office PowerPoint</Application>
  <PresentationFormat>Format A4 (210 x 297 mm)</PresentationFormat>
  <Paragraphs>13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Malgun Gothic Semilight</vt:lpstr>
      <vt:lpstr>Aptos</vt:lpstr>
      <vt:lpstr>Arial</vt:lpstr>
      <vt:lpstr>Caveat</vt:lpstr>
      <vt:lpstr>Montserrat</vt:lpstr>
      <vt:lpstr>Montserrat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Thierry CARETTE</dc:creator>
  <cp:lastModifiedBy>Sebastien SIREAU</cp:lastModifiedBy>
  <cp:revision>84</cp:revision>
  <cp:lastPrinted>2026-05-21T13:47:04Z</cp:lastPrinted>
  <dcterms:created xsi:type="dcterms:W3CDTF">2025-09-24T15:22:50Z</dcterms:created>
  <dcterms:modified xsi:type="dcterms:W3CDTF">2026-05-21T13:47:07Z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0x0101004C49BB5A5358EB4DA8B599428055A65B</vt:lpwstr>
  </property>
</Properties>
</file>