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0" r:id="rId5"/>
    <p:sldId id="257" r:id="rId6"/>
  </p:sldIdLst>
  <p:sldSz cx="6858000" cy="9906000" type="A4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21571A33-53CB-43EF-B420-980169FDFBDA}">
          <p14:sldIdLst>
            <p14:sldId id="260"/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2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ED0EFC-4291-4CA1-BF1A-8D38E98D6068}" v="76" dt="2025-11-07T15:55:14.4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31DCB2-B311-DB90-1DCE-D2957AA064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5" t="1741" r="32543" b="81984"/>
          <a:stretch/>
        </p:blipFill>
        <p:spPr>
          <a:xfrm>
            <a:off x="7363326" y="2971800"/>
            <a:ext cx="2911643" cy="161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683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ADBD54B-2D13-159A-63EE-B4E45EF67090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D95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73FD163-0A06-EF4E-328C-BF31C885DD23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31" name="Image 30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F3852C8D-DEEE-85E0-1948-A0871FFCDB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3" y="313995"/>
            <a:ext cx="3183946" cy="176516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472F8DE-E79D-1AC5-ACB4-A4EC0D7721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175" y="313995"/>
            <a:ext cx="1116622" cy="1116622"/>
          </a:xfrm>
          <a:prstGeom prst="rect">
            <a:avLst/>
          </a:prstGeom>
        </p:spPr>
      </p:pic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0FEBAA3D-A82F-5FEC-11A7-F3EA1C51EB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75658" y="1720037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4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1902231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A247E66-1DC8-E48F-5F04-AF3F8EE6C2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B434C8F-2D8A-C03C-A3D4-4C5F25FD7BFF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D95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956B48A-294F-F1B3-CFD5-3DB81C50BD0D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10" name="Image 9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16196F3E-E78E-BC3B-6694-C416B7B4D2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3" y="313995"/>
            <a:ext cx="3183946" cy="176516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EFA217D-6061-D24A-D64D-79CCD2542C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175" y="313995"/>
            <a:ext cx="1116622" cy="1116622"/>
          </a:xfrm>
          <a:prstGeom prst="rect">
            <a:avLst/>
          </a:prstGeom>
        </p:spPr>
      </p:pic>
      <p:sp>
        <p:nvSpPr>
          <p:cNvPr id="13" name="Espace réservé du texte 26">
            <a:extLst>
              <a:ext uri="{FF2B5EF4-FFF2-40B4-BE49-F238E27FC236}">
                <a16:creationId xmlns:a16="http://schemas.microsoft.com/office/drawing/2014/main" id="{7634B922-F959-AF6E-8EB6-89C680FE98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75658" y="1720037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8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2034173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ADBD54B-2D13-159A-63EE-B4E45EF67090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72A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73FD163-0A06-EF4E-328C-BF31C885DD23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D976BBD-95BA-916C-E579-B38A060045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81" y="362678"/>
            <a:ext cx="1116622" cy="1116622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A7DBDEE6-66E5-73D2-51C2-C1BA2414CC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52482" y="1768720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4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3331955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1588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3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3EE4D-E4BB-BCA7-A80E-8A81BBCBA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17318B7-0940-FB2A-445A-9709611711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150201"/>
              </p:ext>
            </p:extLst>
          </p:nvPr>
        </p:nvGraphicFramePr>
        <p:xfrm>
          <a:off x="418304" y="3125974"/>
          <a:ext cx="6021392" cy="5924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32156">
                  <a:extLst>
                    <a:ext uri="{9D8B030D-6E8A-4147-A177-3AD203B41FA5}">
                      <a16:colId xmlns:a16="http://schemas.microsoft.com/office/drawing/2014/main" val="3052513905"/>
                    </a:ext>
                  </a:extLst>
                </a:gridCol>
                <a:gridCol w="1189236">
                  <a:extLst>
                    <a:ext uri="{9D8B030D-6E8A-4147-A177-3AD203B41FA5}">
                      <a16:colId xmlns:a16="http://schemas.microsoft.com/office/drawing/2014/main" val="3574017577"/>
                    </a:ext>
                  </a:extLst>
                </a:gridCol>
              </a:tblGrid>
              <a:tr h="1509761">
                <a:tc>
                  <a:txBody>
                    <a:bodyPr/>
                    <a:lstStyle/>
                    <a:p>
                      <a:r>
                        <a:rPr lang="en-US" sz="24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Panini Poulet kebab /Panini fromage</a:t>
                      </a:r>
                    </a:p>
                    <a:p>
                      <a:r>
                        <a:rPr lang="en-US" sz="24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Poulet kebab, ketchup, mozzarella</a:t>
                      </a:r>
                      <a:endParaRPr lang="fr-FR" sz="24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3,90 €</a:t>
                      </a:r>
                    </a:p>
                  </a:txBody>
                  <a:tcPr marL="58652" marR="58652" marT="29326" marB="2932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1593999"/>
                  </a:ext>
                </a:extLst>
              </a:tr>
              <a:tr h="1509761">
                <a:tc>
                  <a:txBody>
                    <a:bodyPr/>
                    <a:lstStyle/>
                    <a:p>
                      <a:r>
                        <a:rPr lang="en-US" sz="2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Sandwich salami</a:t>
                      </a:r>
                      <a:endParaRPr lang="en-US" sz="24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r>
                        <a:rPr lang="en-US" sz="2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Salami , </a:t>
                      </a:r>
                      <a:r>
                        <a:rPr lang="en-US" sz="2400" b="0" i="0" kern="1200" dirty="0" err="1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tomate</a:t>
                      </a:r>
                      <a:r>
                        <a:rPr lang="en-US" sz="2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, Salade</a:t>
                      </a:r>
                    </a:p>
                    <a:p>
                      <a:endParaRPr lang="en-US" sz="24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r>
                        <a:rPr lang="en-US" sz="2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Plat du jour</a:t>
                      </a:r>
                    </a:p>
                    <a:p>
                      <a:r>
                        <a:rPr lang="en-US" sz="2400" b="0" i="0" kern="1200" dirty="0" err="1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Pané</a:t>
                      </a:r>
                      <a:r>
                        <a:rPr lang="en-US" sz="24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 vegetal jardinière de legumes</a:t>
                      </a:r>
                    </a:p>
                    <a:p>
                      <a:endParaRPr lang="en-US" sz="24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3,50€ </a:t>
                      </a: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4,80€</a:t>
                      </a: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9994753"/>
                  </a:ext>
                </a:extLst>
              </a:tr>
              <a:tr h="1508400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fr-FR" sz="2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Salades</a:t>
                      </a:r>
                    </a:p>
                    <a:p>
                      <a:pPr marL="0" algn="l" defTabSz="685800" rtl="0" eaLnBrk="1" latinLnBrk="0" hangingPunct="1"/>
                      <a:endParaRPr lang="fr-FR" sz="24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2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Salade de tomate mozzarella</a:t>
                      </a:r>
                    </a:p>
                    <a:p>
                      <a:r>
                        <a:rPr lang="fr-FR" sz="2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Salade piémontaise</a:t>
                      </a:r>
                    </a:p>
                    <a:p>
                      <a:endParaRPr lang="fr-FR" sz="24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3,10€</a:t>
                      </a:r>
                    </a:p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2,80€</a:t>
                      </a: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2604102"/>
                  </a:ext>
                </a:extLst>
              </a:tr>
            </a:tbl>
          </a:graphicData>
        </a:graphic>
      </p:graphicFrame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A6AB149-F9A7-4B44-4040-81E2F9C0AD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Du 3 septembre 20262026 </a:t>
            </a:r>
          </a:p>
          <a:p>
            <a:r>
              <a:rPr lang="fr-FR" b="0" u="sng" dirty="0"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Tous nos plat son a consommer dans l’heure</a:t>
            </a:r>
          </a:p>
        </p:txBody>
      </p:sp>
    </p:spTree>
    <p:extLst>
      <p:ext uri="{BB962C8B-B14F-4D97-AF65-F5344CB8AC3E}">
        <p14:creationId xmlns:p14="http://schemas.microsoft.com/office/powerpoint/2010/main" val="776866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C09FD-DA3F-68FD-EB12-F2C549B73A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533570"/>
              </p:ext>
            </p:extLst>
          </p:nvPr>
        </p:nvGraphicFramePr>
        <p:xfrm>
          <a:off x="343712" y="6653344"/>
          <a:ext cx="4493331" cy="2176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2661">
                  <a:extLst>
                    <a:ext uri="{9D8B030D-6E8A-4147-A177-3AD203B41FA5}">
                      <a16:colId xmlns:a16="http://schemas.microsoft.com/office/drawing/2014/main" val="3052513905"/>
                    </a:ext>
                  </a:extLst>
                </a:gridCol>
                <a:gridCol w="1200670">
                  <a:extLst>
                    <a:ext uri="{9D8B030D-6E8A-4147-A177-3AD203B41FA5}">
                      <a16:colId xmlns:a16="http://schemas.microsoft.com/office/drawing/2014/main" val="1996361194"/>
                    </a:ext>
                  </a:extLst>
                </a:gridCol>
              </a:tblGrid>
              <a:tr h="232491">
                <a:tc>
                  <a:txBody>
                    <a:bodyPr/>
                    <a:lstStyle/>
                    <a:p>
                      <a:pPr algn="l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Coca cola </a:t>
                      </a:r>
                      <a:r>
                        <a:rPr lang="fr-FR" sz="1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(33cl)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2,00 €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0623023"/>
                  </a:ext>
                </a:extLst>
              </a:tr>
              <a:tr h="232033">
                <a:tc>
                  <a:txBody>
                    <a:bodyPr/>
                    <a:lstStyle/>
                    <a:p>
                      <a:pPr algn="l"/>
                      <a:r>
                        <a:rPr lang="fr-FR" sz="1400" b="1" i="0" kern="1200" dirty="0" err="1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FuzeTea</a:t>
                      </a:r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 pêche </a:t>
                      </a:r>
                      <a:r>
                        <a:rPr lang="fr-FR" sz="1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(33cl)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7028711"/>
                  </a:ext>
                </a:extLst>
              </a:tr>
              <a:tr h="232033">
                <a:tc>
                  <a:txBody>
                    <a:bodyPr/>
                    <a:lstStyle/>
                    <a:p>
                      <a:pPr algn="l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Oasis tropicale </a:t>
                      </a:r>
                      <a:r>
                        <a:rPr lang="fr-FR" sz="1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(33cl)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6397218"/>
                  </a:ext>
                </a:extLst>
              </a:tr>
              <a:tr h="232033">
                <a:tc>
                  <a:txBody>
                    <a:bodyPr/>
                    <a:lstStyle/>
                    <a:p>
                      <a:pPr algn="l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Orangina</a:t>
                      </a:r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(33cl)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6427583"/>
                  </a:ext>
                </a:extLst>
              </a:tr>
              <a:tr h="232033">
                <a:tc>
                  <a:txBody>
                    <a:bodyPr/>
                    <a:lstStyle/>
                    <a:p>
                      <a:pPr algn="l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Schweppes </a:t>
                      </a:r>
                      <a:r>
                        <a:rPr lang="fr-FR" sz="1400" b="1" i="0" kern="1200" dirty="0" err="1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agrum</a:t>
                      </a:r>
                      <a:endParaRPr lang="fr-FR" sz="1400" b="1" i="0" kern="1200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1752047"/>
                  </a:ext>
                </a:extLst>
              </a:tr>
              <a:tr h="232033">
                <a:tc>
                  <a:txBody>
                    <a:bodyPr/>
                    <a:lstStyle/>
                    <a:p>
                      <a:pPr algn="l"/>
                      <a:endParaRPr lang="fr-FR" sz="14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8052"/>
                  </a:ext>
                </a:extLst>
              </a:tr>
              <a:tr h="232033">
                <a:tc>
                  <a:txBody>
                    <a:bodyPr/>
                    <a:lstStyle/>
                    <a:p>
                      <a:pPr algn="l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Bouteille d’eau </a:t>
                      </a:r>
                      <a:r>
                        <a:rPr lang="fr-FR" sz="1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(50cl)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0,60 €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1593999"/>
                  </a:ext>
                </a:extLst>
              </a:tr>
              <a:tr h="232033">
                <a:tc>
                  <a:txBody>
                    <a:bodyPr/>
                    <a:lstStyle/>
                    <a:p>
                      <a:pPr algn="l"/>
                      <a:r>
                        <a:rPr lang="en-US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Badoit citron </a:t>
                      </a:r>
                      <a:r>
                        <a:rPr lang="en-US" sz="1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(33cl)</a:t>
                      </a:r>
                      <a:endParaRPr lang="fr-FR" sz="14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2,00€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9994753"/>
                  </a:ext>
                </a:extLst>
              </a:tr>
            </a:tbl>
          </a:graphicData>
        </a:graphic>
      </p:graphicFrame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37D132F-A006-0377-34F0-98DC55E7CE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134079"/>
              </p:ext>
            </p:extLst>
          </p:nvPr>
        </p:nvGraphicFramePr>
        <p:xfrm>
          <a:off x="343712" y="2460440"/>
          <a:ext cx="3144163" cy="2437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5656">
                  <a:extLst>
                    <a:ext uri="{9D8B030D-6E8A-4147-A177-3AD203B41FA5}">
                      <a16:colId xmlns:a16="http://schemas.microsoft.com/office/drawing/2014/main" val="2986531522"/>
                    </a:ext>
                  </a:extLst>
                </a:gridCol>
                <a:gridCol w="808507">
                  <a:extLst>
                    <a:ext uri="{9D8B030D-6E8A-4147-A177-3AD203B41FA5}">
                      <a16:colId xmlns:a16="http://schemas.microsoft.com/office/drawing/2014/main" val="3484479539"/>
                    </a:ext>
                  </a:extLst>
                </a:gridCol>
              </a:tblGrid>
              <a:tr h="2565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Chips</a:t>
                      </a:r>
                      <a:r>
                        <a:rPr lang="fr-FR" sz="11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(nature 45 gramme)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1,80 €</a:t>
                      </a:r>
                      <a:endParaRPr lang="fr-FR" sz="11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1016014"/>
                  </a:ext>
                </a:extLst>
              </a:tr>
              <a:tr h="2565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Chips</a:t>
                      </a:r>
                      <a:r>
                        <a:rPr lang="fr-FR" sz="11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(Barbecue 45 gramme)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393407"/>
                  </a:ext>
                </a:extLst>
              </a:tr>
              <a:tr h="285315">
                <a:tc gridSpan="2">
                  <a:txBody>
                    <a:bodyPr/>
                    <a:lstStyle/>
                    <a:p>
                      <a:pPr algn="ctr"/>
                      <a:endParaRPr lang="fr-FR" sz="1600" b="1" kern="1200" dirty="0">
                        <a:solidFill>
                          <a:schemeClr val="bg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b="1" kern="1200" dirty="0">
                        <a:solidFill>
                          <a:schemeClr val="bg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3377745"/>
                  </a:ext>
                </a:extLst>
              </a:tr>
              <a:tr h="2565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Fruits </a:t>
                      </a:r>
                      <a:b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1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(Banane, pomme ou orange)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0,90€</a:t>
                      </a:r>
                      <a:endParaRPr lang="fr-FR" sz="11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5946251"/>
                  </a:ext>
                </a:extLst>
              </a:tr>
              <a:tr h="4146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Beignet / Donut </a:t>
                      </a:r>
                      <a:b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1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(sucre ou chocolat)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1,70 €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1,40€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654602"/>
                  </a:ext>
                </a:extLst>
              </a:tr>
              <a:tr h="256566">
                <a:tc>
                  <a:txBody>
                    <a:bodyPr/>
                    <a:lstStyle/>
                    <a:p>
                      <a:r>
                        <a:rPr lang="en-US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Cookie / </a:t>
                      </a:r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Muffin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6881091"/>
                  </a:ext>
                </a:extLst>
              </a:tr>
              <a:tr h="414686">
                <a:tc>
                  <a:txBody>
                    <a:bodyPr/>
                    <a:lstStyle/>
                    <a:p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Compote au choix </a:t>
                      </a:r>
                      <a:b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1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(fraise, pomme ou pêche)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655496"/>
                  </a:ext>
                </a:extLst>
              </a:tr>
            </a:tbl>
          </a:graphicData>
        </a:graphic>
      </p:graphicFrame>
      <p:pic>
        <p:nvPicPr>
          <p:cNvPr id="33" name="Image 32" descr="Une image contenant texte, logo, Police, Graphique&#10;&#10;Le contenu généré par l’IA peut être incorrect.">
            <a:extLst>
              <a:ext uri="{FF2B5EF4-FFF2-40B4-BE49-F238E27FC236}">
                <a16:creationId xmlns:a16="http://schemas.microsoft.com/office/drawing/2014/main" id="{F971D691-7EBA-CC55-9740-226F1040D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034" y="5073704"/>
            <a:ext cx="3399932" cy="1778804"/>
          </a:xfrm>
          <a:prstGeom prst="rect">
            <a:avLst/>
          </a:prstGeom>
        </p:spPr>
      </p:pic>
      <p:pic>
        <p:nvPicPr>
          <p:cNvPr id="7" name="Image 6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A7A636F7-318B-6D12-8E6C-6EF5C2AFA9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957" y="754068"/>
            <a:ext cx="2816086" cy="1561228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C49ACA4-76E1-2119-4CA5-6D4473F644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455843"/>
              </p:ext>
            </p:extLst>
          </p:nvPr>
        </p:nvGraphicFramePr>
        <p:xfrm>
          <a:off x="3647314" y="2460440"/>
          <a:ext cx="2963304" cy="2817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1304">
                  <a:extLst>
                    <a:ext uri="{9D8B030D-6E8A-4147-A177-3AD203B41FA5}">
                      <a16:colId xmlns:a16="http://schemas.microsoft.com/office/drawing/2014/main" val="298653152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484479539"/>
                    </a:ext>
                  </a:extLst>
                </a:gridCol>
              </a:tblGrid>
              <a:tr h="2565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kern="1200" dirty="0" err="1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Snickers</a:t>
                      </a:r>
                      <a:endParaRPr lang="fr-FR" sz="1400" b="1" i="0" kern="1200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1,80 €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1016014"/>
                  </a:ext>
                </a:extLst>
              </a:tr>
              <a:tr h="2565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Mars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393407"/>
                  </a:ext>
                </a:extLst>
              </a:tr>
              <a:tr h="285315">
                <a:tc>
                  <a:txBody>
                    <a:bodyPr/>
                    <a:lstStyle/>
                    <a:p>
                      <a:pPr algn="l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Kit kat </a:t>
                      </a:r>
                    </a:p>
                  </a:txBody>
                  <a:tcPr marL="58652" marR="58652" marT="29326" marB="2932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fr-FR" sz="1600" b="1" kern="1200" dirty="0">
                        <a:solidFill>
                          <a:schemeClr val="bg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3377745"/>
                  </a:ext>
                </a:extLst>
              </a:tr>
              <a:tr h="2565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Lion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5946251"/>
                  </a:ext>
                </a:extLst>
              </a:tr>
              <a:tr h="1271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kern="1200" dirty="0" err="1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Twix</a:t>
                      </a:r>
                      <a:endParaRPr lang="fr-FR" sz="1400" b="1" i="0" kern="1200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6546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kern="120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Bounty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kern="1200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091834"/>
                  </a:ext>
                </a:extLst>
              </a:tr>
              <a:tr h="25656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Fraise Tagada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2,30 €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6881091"/>
                  </a:ext>
                </a:extLst>
              </a:tr>
              <a:tr h="27201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Dragibus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6875012"/>
                  </a:ext>
                </a:extLst>
              </a:tr>
              <a:tr h="414686">
                <a:tc>
                  <a:txBody>
                    <a:bodyPr/>
                    <a:lstStyle/>
                    <a:p>
                      <a:pPr algn="l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Polka 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306554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62556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49BB5A5358EB4DA8B599428055A65B" ma:contentTypeVersion="17" ma:contentTypeDescription="Create a new document." ma:contentTypeScope="" ma:versionID="6a9077b8bcaf6d711d8ea61279045f5c">
  <xsd:schema xmlns:xsd="http://www.w3.org/2001/XMLSchema" xmlns:xs="http://www.w3.org/2001/XMLSchema" xmlns:p="http://schemas.microsoft.com/office/2006/metadata/properties" xmlns:ns2="dfb97197-8593-4463-b8b7-0c26acf9a968" xmlns:ns3="88e94879-e55b-4163-9513-420b0ad3ab3f" targetNamespace="http://schemas.microsoft.com/office/2006/metadata/properties" ma:root="true" ma:fieldsID="0d1ce8c0a13aef7a2bda3ec0339be788" ns2:_="" ns3:_="">
    <xsd:import namespace="dfb97197-8593-4463-b8b7-0c26acf9a968"/>
    <xsd:import namespace="88e94879-e55b-4163-9513-420b0ad3ab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b97197-8593-4463-b8b7-0c26acf9a9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912e36a2-49b7-4b00-ba12-1750025de1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e94879-e55b-4163-9513-420b0ad3ab3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ab3fa1a-9ccc-4bd4-961b-9fcf63aeb61f}" ma:internalName="TaxCatchAll" ma:showField="CatchAllData" ma:web="88e94879-e55b-4163-9513-420b0ad3ab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fb97197-8593-4463-b8b7-0c26acf9a968">
      <Terms xmlns="http://schemas.microsoft.com/office/infopath/2007/PartnerControls"/>
    </lcf76f155ced4ddcb4097134ff3c332f>
    <TaxCatchAll xmlns="88e94879-e55b-4163-9513-420b0ad3ab3f" xsi:nil="true"/>
  </documentManagement>
</p:properties>
</file>

<file path=customXml/itemProps1.xml><?xml version="1.0" encoding="utf-8"?>
<ds:datastoreItem xmlns:ds="http://schemas.openxmlformats.org/officeDocument/2006/customXml" ds:itemID="{ADB20FE9-6DD1-4834-80BF-BBDC537BCF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b97197-8593-4463-b8b7-0c26acf9a968"/>
    <ds:schemaRef ds:uri="88e94879-e55b-4163-9513-420b0ad3ab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58EFE0D-F83C-4FCF-9323-2DCA334996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30BB07-6DF5-4C2A-9431-3B5C28180C7E}">
  <ds:schemaRefs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88e94879-e55b-4163-9513-420b0ad3ab3f"/>
    <ds:schemaRef ds:uri="dfb97197-8593-4463-b8b7-0c26acf9a968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709</TotalTime>
  <Words>160</Words>
  <Application>Microsoft Office PowerPoint</Application>
  <PresentationFormat>Format A4 (210 x 297 mm)</PresentationFormat>
  <Paragraphs>56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9" baseType="lpstr">
      <vt:lpstr>Malgun Gothic Semilight</vt:lpstr>
      <vt:lpstr>Aptos</vt:lpstr>
      <vt:lpstr>Arial</vt:lpstr>
      <vt:lpstr>Caveat</vt:lpstr>
      <vt:lpstr>Montserrat</vt:lpstr>
      <vt:lpstr>Montserrat Light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Thierry CARETTE</dc:creator>
  <cp:lastModifiedBy>Sebastien SIREAU</cp:lastModifiedBy>
  <cp:revision>104</cp:revision>
  <cp:lastPrinted>2026-08-27T11:32:48Z</cp:lastPrinted>
  <dcterms:created xsi:type="dcterms:W3CDTF">2025-09-24T15:22:50Z</dcterms:created>
  <dcterms:modified xsi:type="dcterms:W3CDTF">2026-08-27T11:33:31Z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0x0101004C49BB5A5358EB4DA8B599428055A65B</vt:lpwstr>
  </property>
</Properties>
</file>