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304142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28 Septembre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fromage 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fromage300g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Nuggets de volaille riz 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29 Septembre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Sauté de porc haricots blancs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1 </a:t>
                      </a:r>
                      <a:r>
                        <a:rPr lang="en-US" sz="3200" b="1" i="0" u="sng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octobre</a:t>
                      </a:r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fromage</a:t>
                      </a:r>
                    </a:p>
                    <a:p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boulgour</a:t>
                      </a: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et pois </a:t>
                      </a:r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chiche</a:t>
                      </a: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2 octobre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Steak haché de </a:t>
                      </a:r>
                      <a:r>
                        <a:rPr lang="fr-FR" sz="2400" b="0" i="0" u="none" kern="120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veau  semoule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6928" y="1805381"/>
            <a:ext cx="3510783" cy="359126"/>
          </a:xfrm>
        </p:spPr>
        <p:txBody>
          <a:bodyPr/>
          <a:lstStyle/>
          <a:p>
            <a:r>
              <a:rPr lang="fr-FR" dirty="0"/>
              <a:t>Du 28 septembre au 2 octobre2026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  <a:p>
            <a:r>
              <a:rPr lang="fr-FR" sz="14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Tous les plats sont a consommer dans l’heure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purl.org/dc/elements/1.1/"/>
    <ds:schemaRef ds:uri="dfb97197-8593-4463-b8b7-0c26acf9a968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8e94879-e55b-4163-9513-420b0ad3ab3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</TotalTime>
  <Words>78</Words>
  <Application>Microsoft Office PowerPoint</Application>
  <PresentationFormat>Format A4 (210 x 297 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92</cp:revision>
  <cp:lastPrinted>2026-09-23T07:14:31Z</cp:lastPrinted>
  <dcterms:created xsi:type="dcterms:W3CDTF">2025-09-24T15:22:50Z</dcterms:created>
  <dcterms:modified xsi:type="dcterms:W3CDTF">2026-09-23T07:14:35Z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