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2" r:id="rId5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1571A33-53CB-43EF-B420-980169FDFBDA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D0EFC-4291-4CA1-BF1A-8D38E98D6068}" v="76" dt="2025-11-07T15:55:14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1DCB2-B311-DB90-1DCE-D2957AA06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t="1741" r="32543" b="81984"/>
          <a:stretch/>
        </p:blipFill>
        <p:spPr>
          <a:xfrm>
            <a:off x="7363326" y="2971800"/>
            <a:ext cx="2911643" cy="161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83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31" name="Image 30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3852C8D-DEEE-85E0-1948-A0871FFCD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72F8DE-E79D-1AC5-ACB4-A4EC0D7721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0FEBAA3D-A82F-5FEC-11A7-F3EA1C51EB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1902231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247E66-1DC8-E48F-5F04-AF3F8EE6C2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434C8F-2D8A-C03C-A3D4-4C5F25FD7BFF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56B48A-294F-F1B3-CFD5-3DB81C50BD0D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10" name="Image 9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16196F3E-E78E-BC3B-6694-C416B7B4D2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EFA217D-6061-D24A-D64D-79CCD2542C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13" name="Espace réservé du texte 26">
            <a:extLst>
              <a:ext uri="{FF2B5EF4-FFF2-40B4-BE49-F238E27FC236}">
                <a16:creationId xmlns:a16="http://schemas.microsoft.com/office/drawing/2014/main" id="{7634B922-F959-AF6E-8EB6-89C680FE98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8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2034173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7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976BBD-95BA-916C-E579-B38A060045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1" y="362678"/>
            <a:ext cx="1116622" cy="1116622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A7DBDEE6-66E5-73D2-51C2-C1BA2414CC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2482" y="1768720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333195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58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3EE4D-E4BB-BCA7-A80E-8A81BBCB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17318B7-0940-FB2A-445A-970961171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885426"/>
              </p:ext>
            </p:extLst>
          </p:nvPr>
        </p:nvGraphicFramePr>
        <p:xfrm>
          <a:off x="195072" y="3125974"/>
          <a:ext cx="6254496" cy="646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233">
                  <a:extLst>
                    <a:ext uri="{9D8B030D-6E8A-4147-A177-3AD203B41FA5}">
                      <a16:colId xmlns:a16="http://schemas.microsoft.com/office/drawing/2014/main" val="3052513905"/>
                    </a:ext>
                  </a:extLst>
                </a:gridCol>
                <a:gridCol w="1054263">
                  <a:extLst>
                    <a:ext uri="{9D8B030D-6E8A-4147-A177-3AD203B41FA5}">
                      <a16:colId xmlns:a16="http://schemas.microsoft.com/office/drawing/2014/main" val="3574017577"/>
                    </a:ext>
                  </a:extLst>
                </a:gridCol>
              </a:tblGrid>
              <a:tr h="2926285">
                <a:tc>
                  <a:txBody>
                    <a:bodyPr/>
                    <a:lstStyle/>
                    <a:p>
                      <a:r>
                        <a:rPr lang="fr-FR" sz="3200" b="1" i="0" u="sng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Lundi 7 Septembre 2026</a:t>
                      </a:r>
                    </a:p>
                    <a:p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Pasta box fromage 500g</a:t>
                      </a:r>
                    </a:p>
                    <a:p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Pasta box fromage 300g</a:t>
                      </a:r>
                    </a:p>
                    <a:p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Feuilleté au fromage et petits pois</a:t>
                      </a:r>
                    </a:p>
                    <a:p>
                      <a:endParaRPr lang="fr-FR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3200" b="1" i="0" u="sng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Mardi 8 Septembre 2026</a:t>
                      </a:r>
                    </a:p>
                    <a:p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Steak haché de veau semoule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5,10€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593999"/>
                  </a:ext>
                </a:extLst>
              </a:tr>
              <a:tr h="1777824">
                <a:tc>
                  <a:txBody>
                    <a:bodyPr/>
                    <a:lstStyle/>
                    <a:p>
                      <a:r>
                        <a:rPr lang="en-US" sz="3200" b="1" i="0" u="sng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Jeudi 10 September 2026</a:t>
                      </a:r>
                      <a:b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pizza reine</a:t>
                      </a:r>
                    </a:p>
                    <a:p>
                      <a: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Poulet grille pomme </a:t>
                      </a:r>
                      <a:r>
                        <a:rPr lang="en-US" sz="28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sautées</a:t>
                      </a:r>
                      <a:endParaRPr lang="fr-FR" sz="28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4,40€</a:t>
                      </a:r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994753"/>
                  </a:ext>
                </a:extLst>
              </a:tr>
              <a:tr h="1765021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fr-FR" sz="2800" b="1" i="0" u="sng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Vendredi 11 Septembre 2026</a:t>
                      </a:r>
                    </a:p>
                    <a:p>
                      <a:pPr marL="0" algn="l" defTabSz="685800" rtl="0" eaLnBrk="1" latinLnBrk="0" hangingPunct="1"/>
                      <a:r>
                        <a:rPr lang="fr-FR" sz="2400" b="0" i="0" u="none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Poisson meunière courgettes</a:t>
                      </a:r>
                      <a:endParaRPr lang="fr-FR" sz="2400" b="0" i="0" u="none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604102"/>
                  </a:ext>
                </a:extLst>
              </a:tr>
            </a:tbl>
          </a:graphicData>
        </a:graphic>
      </p:graphicFrame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6AB149-F9A7-4B44-4040-81E2F9C0AD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/>
              <a:t>Du 7 au 11 </a:t>
            </a:r>
            <a:r>
              <a:rPr lang="fr-FR" dirty="0"/>
              <a:t>septembre 2026</a:t>
            </a:r>
          </a:p>
          <a:p>
            <a:r>
              <a:rPr lang="fr-FR" sz="2800" i="1" u="sng" dirty="0"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News  de la semaine</a:t>
            </a:r>
          </a:p>
        </p:txBody>
      </p:sp>
    </p:spTree>
    <p:extLst>
      <p:ext uri="{BB962C8B-B14F-4D97-AF65-F5344CB8AC3E}">
        <p14:creationId xmlns:p14="http://schemas.microsoft.com/office/powerpoint/2010/main" val="42519696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49BB5A5358EB4DA8B599428055A65B" ma:contentTypeVersion="17" ma:contentTypeDescription="Create a new document." ma:contentTypeScope="" ma:versionID="6a9077b8bcaf6d711d8ea61279045f5c">
  <xsd:schema xmlns:xsd="http://www.w3.org/2001/XMLSchema" xmlns:xs="http://www.w3.org/2001/XMLSchema" xmlns:p="http://schemas.microsoft.com/office/2006/metadata/properties" xmlns:ns2="dfb97197-8593-4463-b8b7-0c26acf9a968" xmlns:ns3="88e94879-e55b-4163-9513-420b0ad3ab3f" targetNamespace="http://schemas.microsoft.com/office/2006/metadata/properties" ma:root="true" ma:fieldsID="0d1ce8c0a13aef7a2bda3ec0339be788" ns2:_="" ns3:_="">
    <xsd:import namespace="dfb97197-8593-4463-b8b7-0c26acf9a968"/>
    <xsd:import namespace="88e94879-e55b-4163-9513-420b0ad3ab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97197-8593-4463-b8b7-0c26acf9a9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12e36a2-49b7-4b00-ba12-1750025de1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e94879-e55b-4163-9513-420b0ad3ab3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ab3fa1a-9ccc-4bd4-961b-9fcf63aeb61f}" ma:internalName="TaxCatchAll" ma:showField="CatchAllData" ma:web="88e94879-e55b-4163-9513-420b0ad3a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b97197-8593-4463-b8b7-0c26acf9a968">
      <Terms xmlns="http://schemas.microsoft.com/office/infopath/2007/PartnerControls"/>
    </lcf76f155ced4ddcb4097134ff3c332f>
    <TaxCatchAll xmlns="88e94879-e55b-4163-9513-420b0ad3ab3f" xsi:nil="true"/>
  </documentManagement>
</p:properties>
</file>

<file path=customXml/itemProps1.xml><?xml version="1.0" encoding="utf-8"?>
<ds:datastoreItem xmlns:ds="http://schemas.openxmlformats.org/officeDocument/2006/customXml" ds:itemID="{ADB20FE9-6DD1-4834-80BF-BBDC537BCF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b97197-8593-4463-b8b7-0c26acf9a968"/>
    <ds:schemaRef ds:uri="88e94879-e55b-4163-9513-420b0ad3a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8EFE0D-F83C-4FCF-9323-2DCA33499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30BB07-6DF5-4C2A-9431-3B5C28180C7E}">
  <ds:schemaRefs>
    <ds:schemaRef ds:uri="http://schemas.microsoft.com/office/2006/documentManagement/types"/>
    <ds:schemaRef ds:uri="http://purl.org/dc/elements/1.1/"/>
    <ds:schemaRef ds:uri="http://www.w3.org/XML/1998/namespace"/>
    <ds:schemaRef ds:uri="88e94879-e55b-4163-9513-420b0ad3ab3f"/>
    <ds:schemaRef ds:uri="dfb97197-8593-4463-b8b7-0c26acf9a968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569</TotalTime>
  <Words>71</Words>
  <Application>Microsoft Office PowerPoint</Application>
  <PresentationFormat>Format A4 (210 x 297 mm)</PresentationFormat>
  <Paragraphs>26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Malgun Gothic Semilight</vt:lpstr>
      <vt:lpstr>Aptos</vt:lpstr>
      <vt:lpstr>Arial</vt:lpstr>
      <vt:lpstr>Caveat</vt:lpstr>
      <vt:lpstr>Montserrat</vt:lpstr>
      <vt:lpstr>Montserrat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CARETTE</dc:creator>
  <cp:lastModifiedBy>Sebastien SIREAU</cp:lastModifiedBy>
  <cp:revision>88</cp:revision>
  <cp:lastPrinted>2026-09-02T09:33:53Z</cp:lastPrinted>
  <dcterms:created xsi:type="dcterms:W3CDTF">2025-09-24T15:22:50Z</dcterms:created>
  <dcterms:modified xsi:type="dcterms:W3CDTF">2026-09-02T09:34:06Z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0x0101004C49BB5A5358EB4DA8B599428055A65B</vt:lpwstr>
  </property>
</Properties>
</file>