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9" r:id="rId5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1571A33-53CB-43EF-B420-980169FDFBDA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D0EFC-4291-4CA1-BF1A-8D38E98D6068}" v="76" dt="2025-11-07T15:55:14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1DCB2-B311-DB90-1DCE-D2957AA06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1741" r="32543" b="81984"/>
          <a:stretch/>
        </p:blipFill>
        <p:spPr>
          <a:xfrm>
            <a:off x="7363326" y="2971800"/>
            <a:ext cx="2911643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83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31" name="Image 3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3852C8D-DEEE-85E0-1948-A0871FFCD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72F8DE-E79D-1AC5-ACB4-A4EC0D7721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0FEBAA3D-A82F-5FEC-11A7-F3EA1C51E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1902231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247E66-1DC8-E48F-5F04-AF3F8EE6C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34C8F-2D8A-C03C-A3D4-4C5F25FD7BFF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6B48A-294F-F1B3-CFD5-3DB81C50BD0D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10" name="Image 9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16196F3E-E78E-BC3B-6694-C416B7B4D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FA217D-6061-D24A-D64D-79CCD2542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634B922-F959-AF6E-8EB6-89C680FE9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8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203417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7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76BBD-95BA-916C-E579-B38A06004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1" y="362678"/>
            <a:ext cx="1116622" cy="1116622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A7DBDEE6-66E5-73D2-51C2-C1BA2414C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2482" y="1768720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333195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5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C3828-579F-030B-00FC-7E8A8AB42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564E54-4A4A-821A-D61A-BD9662B2D2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218491"/>
          </a:xfrm>
        </p:spPr>
        <p:txBody>
          <a:bodyPr/>
          <a:lstStyle/>
          <a:p>
            <a:r>
              <a:rPr lang="fr-FR" dirty="0"/>
              <a:t>Du 14 au 18 septembre 2026 </a:t>
            </a:r>
          </a:p>
          <a:p>
            <a:r>
              <a:rPr lang="fr-FR" dirty="0"/>
              <a:t>Tous nos plat sont a consommer dans l’heure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A8CCBB-12D4-D208-361E-A9A718C03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87647"/>
              </p:ext>
            </p:extLst>
          </p:nvPr>
        </p:nvGraphicFramePr>
        <p:xfrm>
          <a:off x="524256" y="2218945"/>
          <a:ext cx="5829462" cy="753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736">
                  <a:extLst>
                    <a:ext uri="{9D8B030D-6E8A-4147-A177-3AD203B41FA5}">
                      <a16:colId xmlns:a16="http://schemas.microsoft.com/office/drawing/2014/main" val="1034476231"/>
                    </a:ext>
                  </a:extLst>
                </a:gridCol>
                <a:gridCol w="3621905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890821">
                  <a:extLst>
                    <a:ext uri="{9D8B030D-6E8A-4147-A177-3AD203B41FA5}">
                      <a16:colId xmlns:a16="http://schemas.microsoft.com/office/drawing/2014/main" val="3574017577"/>
                    </a:ext>
                  </a:extLst>
                </a:gridCol>
              </a:tblGrid>
              <a:tr h="527999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LUNDI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</a:t>
                      </a:r>
                      <a:r>
                        <a:rPr lang="en-US" sz="1600" b="1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américain</a:t>
                      </a:r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/panini fromage</a:t>
                      </a:r>
                    </a:p>
                    <a:p>
                      <a:r>
                        <a:rPr lang="en-US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Egrené de boeuf, ketchup, mozzarella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527999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</a:t>
                      </a:r>
                      <a:r>
                        <a:rPr lang="en-US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 crudités</a:t>
                      </a:r>
                      <a:br>
                        <a:rPr lang="en-US" sz="16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en-US" sz="16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légumes</a:t>
                      </a:r>
                      <a:r>
                        <a:rPr lang="en-US" sz="16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de saison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  <a:tr h="675285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</a:t>
                      </a:r>
                      <a:endParaRPr lang="fr-FR" sz="16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12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Salde</a:t>
                      </a: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verte </a:t>
                      </a:r>
                      <a:r>
                        <a:rPr lang="fr-FR" sz="12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ddès</a:t>
                      </a: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de jambon</a:t>
                      </a:r>
                    </a:p>
                    <a:p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boulgour au légumes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604102"/>
                  </a:ext>
                </a:extLst>
              </a:tr>
              <a:tr h="469085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MARDI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végétal/panini fromage</a:t>
                      </a:r>
                      <a:b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 boule de soja basilic, mozzarella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42147"/>
                  </a:ext>
                </a:extLst>
              </a:tr>
              <a:tr h="527999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 poulet mayo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poulet rôti, mayo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3,50 €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776204"/>
                  </a:ext>
                </a:extLst>
              </a:tr>
              <a:tr h="763657">
                <a:tc vMerge="1">
                  <a:txBody>
                    <a:bodyPr/>
                    <a:lstStyle/>
                    <a:p>
                      <a:endParaRPr lang="fr-FR" sz="1800" b="0" dirty="0">
                        <a:solidFill>
                          <a:schemeClr val="bg1"/>
                        </a:solidFill>
                        <a:latin typeface="Montserrat Light" panose="00000400000000000000" pitchFamily="2" charset="0"/>
                      </a:endParaRPr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</a:p>
                    <a:p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Carottes râpées</a:t>
                      </a:r>
                    </a:p>
                    <a:p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 de pomme de terre</a:t>
                      </a:r>
                      <a:endParaRPr lang="fr-FR" sz="16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1038043"/>
                  </a:ext>
                </a:extLst>
              </a:tr>
              <a:tr h="763657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JEUDI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hot dog ,panini fromage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saucisse de </a:t>
                      </a:r>
                      <a:r>
                        <a:rPr lang="fr-FR" sz="1600" b="0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strasbourg</a:t>
                      </a: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, ketchup, mozzarella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323056"/>
                  </a:ext>
                </a:extLst>
              </a:tr>
              <a:tr h="527999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trois fromage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fromage</a:t>
                      </a: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divers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651665"/>
                  </a:ext>
                </a:extLst>
              </a:tr>
              <a:tr h="675285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concombre vinaigrette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Salde</a:t>
                      </a: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de pâtes basilic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2,80€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064978"/>
                  </a:ext>
                </a:extLst>
              </a:tr>
              <a:tr h="527999">
                <a:tc rowSpan="3">
                  <a:txBody>
                    <a:bodyPr/>
                    <a:lstStyle/>
                    <a:p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VENDREDI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Panini au thon/panini fromage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6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miette de thon, crème, mozzarella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3,90€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954290"/>
                  </a:ext>
                </a:extLst>
              </a:tr>
              <a:tr h="469085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Sandwich jambon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r>
                        <a:rPr lang="fr-FR" sz="12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Jambon</a:t>
                      </a: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blanc,  beurre, </a:t>
                      </a:r>
                      <a:r>
                        <a:rPr lang="fr-FR" sz="12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salde</a:t>
                      </a: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6565027"/>
                  </a:ext>
                </a:extLst>
              </a:tr>
              <a:tr h="822572">
                <a:tc vMerge="1"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58652" marR="58652" marT="29326" marB="293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Salades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Radis a la </a:t>
                      </a:r>
                      <a:r>
                        <a:rPr lang="fr-FR" sz="1200" b="0" i="0" kern="1200" dirty="0" err="1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creme</a:t>
                      </a: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Salde</a:t>
                      </a:r>
                      <a:r>
                        <a:rPr lang="fr-FR" sz="12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de mais et </a:t>
                      </a:r>
                      <a:r>
                        <a:rPr lang="fr-FR" sz="1200" b="0" i="0" kern="120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poivrons rouge</a:t>
                      </a:r>
                      <a:br>
                        <a:rPr lang="fr-FR" sz="16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</a:br>
                      <a:endParaRPr lang="fr-FR" sz="12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3,10€</a:t>
                      </a:r>
                    </a:p>
                    <a:p>
                      <a:pPr algn="r"/>
                      <a:r>
                        <a:rPr lang="fr-FR" sz="14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2,50€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752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9437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49BB5A5358EB4DA8B599428055A65B" ma:contentTypeVersion="17" ma:contentTypeDescription="Create a new document." ma:contentTypeScope="" ma:versionID="6a9077b8bcaf6d711d8ea61279045f5c">
  <xsd:schema xmlns:xsd="http://www.w3.org/2001/XMLSchema" xmlns:xs="http://www.w3.org/2001/XMLSchema" xmlns:p="http://schemas.microsoft.com/office/2006/metadata/properties" xmlns:ns2="dfb97197-8593-4463-b8b7-0c26acf9a968" xmlns:ns3="88e94879-e55b-4163-9513-420b0ad3ab3f" targetNamespace="http://schemas.microsoft.com/office/2006/metadata/properties" ma:root="true" ma:fieldsID="0d1ce8c0a13aef7a2bda3ec0339be788" ns2:_="" ns3:_="">
    <xsd:import namespace="dfb97197-8593-4463-b8b7-0c26acf9a968"/>
    <xsd:import namespace="88e94879-e55b-4163-9513-420b0ad3a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7197-8593-4463-b8b7-0c26acf9a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e94879-e55b-4163-9513-420b0ad3ab3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b3fa1a-9ccc-4bd4-961b-9fcf63aeb61f}" ma:internalName="TaxCatchAll" ma:showField="CatchAllData" ma:web="88e94879-e55b-4163-9513-420b0ad3a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7197-8593-4463-b8b7-0c26acf9a968">
      <Terms xmlns="http://schemas.microsoft.com/office/infopath/2007/PartnerControls"/>
    </lcf76f155ced4ddcb4097134ff3c332f>
    <TaxCatchAll xmlns="88e94879-e55b-4163-9513-420b0ad3ab3f" xsi:nil="true"/>
  </documentManagement>
</p:properties>
</file>

<file path=customXml/itemProps1.xml><?xml version="1.0" encoding="utf-8"?>
<ds:datastoreItem xmlns:ds="http://schemas.openxmlformats.org/officeDocument/2006/customXml" ds:itemID="{ADB20FE9-6DD1-4834-80BF-BBDC537B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7197-8593-4463-b8b7-0c26acf9a968"/>
    <ds:schemaRef ds:uri="88e94879-e55b-4163-9513-420b0ad3a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8EFE0D-F83C-4FCF-9323-2DCA3349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30BB07-6DF5-4C2A-9431-3B5C28180C7E}">
  <ds:schemaRefs>
    <ds:schemaRef ds:uri="http://www.w3.org/XML/1998/namespace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88e94879-e55b-4163-9513-420b0ad3ab3f"/>
    <ds:schemaRef ds:uri="dfb97197-8593-4463-b8b7-0c26acf9a96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</TotalTime>
  <Words>170</Words>
  <Application>Microsoft Office PowerPoint</Application>
  <PresentationFormat>Format A4 (210 x 297 mm)</PresentationFormat>
  <Paragraphs>45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Caveat</vt:lpstr>
      <vt:lpstr>Montserrat</vt:lpstr>
      <vt:lpstr>Montserrat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CARETTE</dc:creator>
  <cp:lastModifiedBy>Sebastien SIREAU</cp:lastModifiedBy>
  <cp:revision>91</cp:revision>
  <cp:lastPrinted>2026-09-09T08:56:33Z</cp:lastPrinted>
  <dcterms:created xsi:type="dcterms:W3CDTF">2025-09-24T15:22:50Z</dcterms:created>
  <dcterms:modified xsi:type="dcterms:W3CDTF">2026-09-09T08:57:16Z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0x0101004C49BB5A5358EB4DA8B599428055A65B</vt:lpwstr>
  </property>
</Properties>
</file>