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C3828-579F-030B-00FC-7E8A8AB4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564E54-4A4A-821A-D61A-BD9662B2D2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218491"/>
          </a:xfrm>
        </p:spPr>
        <p:txBody>
          <a:bodyPr/>
          <a:lstStyle/>
          <a:p>
            <a:r>
              <a:rPr lang="fr-FR" dirty="0"/>
              <a:t>Du 7 au 11 septembre 2026 </a:t>
            </a:r>
          </a:p>
          <a:p>
            <a:r>
              <a:rPr lang="fr-FR" dirty="0"/>
              <a:t>Tous nos plat sont a consommer dans l’heure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A8CCBB-12D4-D208-361E-A9A718C03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619710"/>
              </p:ext>
            </p:extLst>
          </p:nvPr>
        </p:nvGraphicFramePr>
        <p:xfrm>
          <a:off x="524256" y="2218945"/>
          <a:ext cx="5829462" cy="753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736">
                  <a:extLst>
                    <a:ext uri="{9D8B030D-6E8A-4147-A177-3AD203B41FA5}">
                      <a16:colId xmlns:a16="http://schemas.microsoft.com/office/drawing/2014/main" val="1034476231"/>
                    </a:ext>
                  </a:extLst>
                </a:gridCol>
                <a:gridCol w="3621905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890821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52799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LUNDI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Orientale/panini fromage</a:t>
                      </a:r>
                    </a:p>
                    <a:p>
                      <a: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Merguez, ketchup, mozzarella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</a:t>
                      </a:r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 Poulet mayo</a:t>
                      </a:r>
                      <a:b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Poulet  roti, mayonnaise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675285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</a:t>
                      </a:r>
                      <a:endParaRPr lang="fr-FR" sz="16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Betteraves rouges  œuf dur </a:t>
                      </a:r>
                    </a:p>
                    <a:p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fraicheur mais artichaut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  <a:tr h="469085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MARDI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végétal/panini fromage</a:t>
                      </a:r>
                      <a:b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pané végétal, boule de soja basilic, mozzarella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42147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Jambon cru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jambon cru, beurre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776204"/>
                  </a:ext>
                </a:extLst>
              </a:tr>
              <a:tr h="763657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</a:p>
                    <a:p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Concombre vinaigrette</a:t>
                      </a:r>
                    </a:p>
                    <a:p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 de pomme de terre</a:t>
                      </a:r>
                      <a:endParaRPr lang="fr-FR" sz="16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038043"/>
                  </a:ext>
                </a:extLst>
              </a:tr>
              <a:tr h="763657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JEUDI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cheese burger ,panini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Egrené de bœuf, cheddar, ketchup, mozzarella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323056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 crudité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légumes de saison 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651665"/>
                  </a:ext>
                </a:extLst>
              </a:tr>
              <a:tr h="675285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 coleslow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Macédoine de légumes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064978"/>
                  </a:ext>
                </a:extLst>
              </a:tr>
              <a:tr h="52799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VENDREDI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poulet curry/panini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poulet au curry, ketchup, mozzarella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954290"/>
                  </a:ext>
                </a:extLst>
              </a:tr>
              <a:tr h="469085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saucisson sec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saucisson sec, beurre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565027"/>
                  </a:ext>
                </a:extLst>
              </a:tr>
              <a:tr h="822572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 vertes au jambon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Taboulé 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752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9437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30BB07-6DF5-4C2A-9431-3B5C28180C7E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88e94879-e55b-4163-9513-420b0ad3ab3f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dfb97197-8593-4463-b8b7-0c26acf9a96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</TotalTime>
  <Words>167</Words>
  <Application>Microsoft Office PowerPoint</Application>
  <PresentationFormat>Format A4 (210 x 297 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90</cp:revision>
  <cp:lastPrinted>2026-09-02T09:47:23Z</cp:lastPrinted>
  <dcterms:created xsi:type="dcterms:W3CDTF">2025-09-24T15:22:50Z</dcterms:created>
  <dcterms:modified xsi:type="dcterms:W3CDTF">2026-09-02T09:47:39Z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