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542433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5 octobre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bolognaise 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bolognaise300g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Pâte aux fruit de mer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6 octobre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Rissolette de porc purée 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8 </a:t>
                      </a:r>
                      <a:r>
                        <a:rPr lang="en-US" sz="3200" b="1" i="0" u="sng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octobre</a:t>
                      </a:r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royal</a:t>
                      </a:r>
                    </a:p>
                    <a:p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Escalope vegetal ratatouille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9 octobre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Croquette de </a:t>
                      </a:r>
                      <a:r>
                        <a:rPr lang="fr-FR" sz="2400" b="0" i="0" u="none" kern="120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poisson boulgour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6928" y="1805381"/>
            <a:ext cx="3510783" cy="359126"/>
          </a:xfrm>
        </p:spPr>
        <p:txBody>
          <a:bodyPr/>
          <a:lstStyle/>
          <a:p>
            <a:r>
              <a:rPr lang="fr-FR" dirty="0"/>
              <a:t>Du 5 au 9 octobre2026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  <a:p>
            <a:r>
              <a:rPr lang="fr-FR" sz="14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Tous les plats sont a consommer dans l’heure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0BB07-6DF5-4C2A-9431-3B5C28180C7E}">
  <ds:schemaRefs>
    <ds:schemaRef ds:uri="http://schemas.microsoft.com/office/2006/documentManagement/types"/>
    <ds:schemaRef ds:uri="http://schemas.openxmlformats.org/package/2006/metadata/core-properties"/>
    <ds:schemaRef ds:uri="88e94879-e55b-4163-9513-420b0ad3ab3f"/>
    <ds:schemaRef ds:uri="http://purl.org/dc/dcmitype/"/>
    <ds:schemaRef ds:uri="http://schemas.microsoft.com/office/2006/metadata/properties"/>
    <ds:schemaRef ds:uri="dfb97197-8593-4463-b8b7-0c26acf9a968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</TotalTime>
  <Words>75</Words>
  <Application>Microsoft Office PowerPoint</Application>
  <PresentationFormat>Format A4 (210 x 297 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93</cp:revision>
  <cp:lastPrinted>2026-10-02T04:07:34Z</cp:lastPrinted>
  <dcterms:created xsi:type="dcterms:W3CDTF">2025-09-24T15:22:50Z</dcterms:created>
  <dcterms:modified xsi:type="dcterms:W3CDTF">2026-10-02T04:07:37Z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