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C3828-579F-030B-00FC-7E8A8AB42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564E54-4A4A-821A-D61A-BD9662B2D2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218491"/>
          </a:xfrm>
        </p:spPr>
        <p:txBody>
          <a:bodyPr/>
          <a:lstStyle/>
          <a:p>
            <a:r>
              <a:rPr lang="fr-FR" dirty="0"/>
              <a:t>Du  5 au 9 octobre 2026 </a:t>
            </a:r>
          </a:p>
          <a:p>
            <a:r>
              <a:rPr lang="fr-FR" dirty="0"/>
              <a:t>Tous nos plat sont a consommer dans l’heure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7A8CCBB-12D4-D208-361E-A9A718C03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2684"/>
              </p:ext>
            </p:extLst>
          </p:nvPr>
        </p:nvGraphicFramePr>
        <p:xfrm>
          <a:off x="524256" y="2218945"/>
          <a:ext cx="5829462" cy="7531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34476231"/>
                    </a:ext>
                  </a:extLst>
                </a:gridCol>
                <a:gridCol w="3621905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890821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53292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LUNDI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</a:t>
                      </a:r>
                      <a:r>
                        <a:rPr lang="en-US" sz="1600" b="1" i="0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américain</a:t>
                      </a:r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/panini fromage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Haché de boeuf, ketchup,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</a:t>
                      </a:r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saucisson sec</a:t>
                      </a:r>
                      <a:b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saucisson sec, beurre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681579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</a:t>
                      </a:r>
                      <a:endParaRPr lang="fr-FR" sz="16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verte aux croûtons</a:t>
                      </a: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de riz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  <a:tr h="473457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MARDI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végétal/panini fromage</a:t>
                      </a:r>
                      <a:b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boulettes soja basilic,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42147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poulet mayo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poulet, mayo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776204"/>
                  </a:ext>
                </a:extLst>
              </a:tr>
              <a:tr h="770774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verte au thon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de mais et poivrons</a:t>
                      </a:r>
                      <a:endParaRPr lang="fr-FR" sz="16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038043"/>
                  </a:ext>
                </a:extLst>
              </a:tr>
              <a:tr h="60540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JEUDI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hot dog ,panini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saucisse de Strasbourg, ketchup,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323056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emmental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Emmental</a:t>
                      </a: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, salade, tomate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1651665"/>
                  </a:ext>
                </a:extLst>
              </a:tr>
              <a:tr h="681579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d’endive au pomme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Taboulé 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3064978"/>
                  </a:ext>
                </a:extLst>
              </a:tr>
              <a:tr h="53292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VENDREDI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jambon/panini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jambon blanc, ketchup,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954290"/>
                  </a:ext>
                </a:extLst>
              </a:tr>
              <a:tr h="473457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thon mayo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thon, mayo, tomate, salade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565027"/>
                  </a:ext>
                </a:extLst>
              </a:tr>
              <a:tr h="830238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Salde</a:t>
                      </a: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de concombre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de pates </a:t>
                      </a:r>
                      <a:r>
                        <a:rPr lang="fr-FR" sz="1200" b="0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au basilic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752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943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30BB07-6DF5-4C2A-9431-3B5C28180C7E}">
  <ds:schemaRefs>
    <ds:schemaRef ds:uri="http://purl.org/dc/elements/1.1/"/>
    <ds:schemaRef ds:uri="88e94879-e55b-4163-9513-420b0ad3ab3f"/>
    <ds:schemaRef ds:uri="dfb97197-8593-4463-b8b7-0c26acf9a968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699</TotalTime>
  <Words>169</Words>
  <Application>Microsoft Office PowerPoint</Application>
  <PresentationFormat>Format A4 (210 x 297 mm)</PresentationFormat>
  <Paragraphs>45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97</cp:revision>
  <cp:lastPrinted>2026-10-02T04:13:27Z</cp:lastPrinted>
  <dcterms:created xsi:type="dcterms:W3CDTF">2025-09-24T15:22:50Z</dcterms:created>
  <dcterms:modified xsi:type="dcterms:W3CDTF">2026-10-02T04:13:34Z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