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218491"/>
          </a:xfrm>
        </p:spPr>
        <p:txBody>
          <a:bodyPr/>
          <a:lstStyle/>
          <a:p>
            <a:r>
              <a:rPr lang="fr-FR" dirty="0"/>
              <a:t>Du  12 au 16 octobre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97532"/>
              </p:ext>
            </p:extLst>
          </p:nvPr>
        </p:nvGraphicFramePr>
        <p:xfrm>
          <a:off x="524256" y="2218945"/>
          <a:ext cx="5829462" cy="7325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621905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90821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Poulet kebab/panini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Poulet kebab,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salami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salami</a:t>
                      </a: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concombre  estragon</a:t>
                      </a: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Gaspacho de carotte  orange et curcuma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73457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jambon blanc,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au thon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thon, salade,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7077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verte au surimi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pomme de terre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60540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bolognaise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bolognaise de </a:t>
                      </a:r>
                      <a:r>
                        <a:rPr lang="fr-FR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boeuf</a:t>
                      </a: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poulet mayo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poulet rôti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céleri rémoulade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pates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/panini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Bonnes vacances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0</a:t>
                      </a:r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7345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Bonnes vacances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830238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dfb97197-8593-4463-b8b7-0c26acf9a968"/>
    <ds:schemaRef ds:uri="http://schemas.microsoft.com/office/2006/documentManagement/types"/>
    <ds:schemaRef ds:uri="http://schemas.microsoft.com/office/infopath/2007/PartnerControls"/>
    <ds:schemaRef ds:uri="88e94879-e55b-4163-9513-420b0ad3ab3f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705</TotalTime>
  <Words>148</Words>
  <Application>Microsoft Office PowerPoint</Application>
  <PresentationFormat>Format A4 (210 x 297 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98</cp:revision>
  <cp:lastPrinted>2026-10-08T04:13:09Z</cp:lastPrinted>
  <dcterms:created xsi:type="dcterms:W3CDTF">2025-09-24T15:22:50Z</dcterms:created>
  <dcterms:modified xsi:type="dcterms:W3CDTF">2026-10-08T04:13:37Z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