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EE4D-E4BB-BCA7-A80E-8A81BBCBA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7318B7-0940-FB2A-445A-970961171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438393"/>
              </p:ext>
            </p:extLst>
          </p:nvPr>
        </p:nvGraphicFramePr>
        <p:xfrm>
          <a:off x="195072" y="3125974"/>
          <a:ext cx="6254496" cy="6469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233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1054263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2926285">
                <a:tc>
                  <a:txBody>
                    <a:bodyPr/>
                    <a:lstStyle/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Lundi 9 novembre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bolognaise500g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Pasta box bolognaise300g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Feuilleté au fromage céleri branche</a:t>
                      </a:r>
                    </a:p>
                    <a:p>
                      <a:endParaRPr lang="fr-FR" sz="24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Mardi 10 novembre 2026</a:t>
                      </a:r>
                    </a:p>
                    <a:p>
                      <a:r>
                        <a:rPr lang="fr-FR" sz="24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Boule de veau purée de pomme de terre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5,10€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1777824">
                <a:tc>
                  <a:txBody>
                    <a:bodyPr/>
                    <a:lstStyle/>
                    <a:p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Jeudi 12 </a:t>
                      </a:r>
                      <a:r>
                        <a:rPr lang="en-US" sz="3200" b="1" i="0" u="sng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novembre</a:t>
                      </a:r>
                      <a:r>
                        <a:rPr lang="en-US" sz="32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2026</a:t>
                      </a:r>
                      <a:b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pizza reine</a:t>
                      </a:r>
                    </a:p>
                    <a:p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Poulet </a:t>
                      </a:r>
                      <a:r>
                        <a:rPr lang="en-US" sz="28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panée</a:t>
                      </a:r>
                      <a:r>
                        <a:rPr lang="en-US" sz="28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petit pois</a:t>
                      </a:r>
                      <a:endParaRPr lang="fr-FR" sz="28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4,40€</a:t>
                      </a:r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1765021"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2800" b="1" i="0" u="sng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Vendredi 13 novembre 2026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2400" b="0" i="0" u="none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Gratin </a:t>
                      </a:r>
                      <a:r>
                        <a:rPr lang="fr-FR" sz="2400" b="0" i="0" u="none" kern="120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de fruit mer et colin  riz pilaf</a:t>
                      </a:r>
                      <a:endParaRPr lang="fr-FR" sz="2400" b="0" i="0" u="none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r" defTabSz="685800" rtl="0" eaLnBrk="1" latinLnBrk="0" hangingPunct="1"/>
                      <a:r>
                        <a:rPr lang="fr-FR" sz="18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4,80€</a:t>
                      </a: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r" defTabSz="685800" rtl="0" eaLnBrk="1" latinLnBrk="0" hangingPunct="1"/>
                      <a:endParaRPr lang="fr-FR" sz="18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</a:tbl>
          </a:graphicData>
        </a:graphic>
      </p:graphicFrame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A6AB149-F9A7-4B44-4040-81E2F9C0AD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66928" y="1805381"/>
            <a:ext cx="3510783" cy="359126"/>
          </a:xfrm>
        </p:spPr>
        <p:txBody>
          <a:bodyPr/>
          <a:lstStyle/>
          <a:p>
            <a:r>
              <a:rPr lang="fr-FR" dirty="0"/>
              <a:t>Du 9 au 13 novembre 2026</a:t>
            </a:r>
          </a:p>
          <a:p>
            <a:r>
              <a:rPr lang="fr-FR" sz="28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News  de la semaine</a:t>
            </a:r>
          </a:p>
          <a:p>
            <a:r>
              <a:rPr lang="fr-FR" sz="1400" i="1" u="sng" dirty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Tous les plats sont a consommer dans l’heure</a:t>
            </a:r>
          </a:p>
        </p:txBody>
      </p:sp>
    </p:spTree>
    <p:extLst>
      <p:ext uri="{BB962C8B-B14F-4D97-AF65-F5344CB8AC3E}">
        <p14:creationId xmlns:p14="http://schemas.microsoft.com/office/powerpoint/2010/main" val="42519696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http://schemas.microsoft.com/office/2006/documentManagement/types"/>
    <ds:schemaRef ds:uri="http://www.w3.org/XML/1998/namespace"/>
    <ds:schemaRef ds:uri="dfb97197-8593-4463-b8b7-0c26acf9a968"/>
    <ds:schemaRef ds:uri="88e94879-e55b-4163-9513-420b0ad3ab3f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598</TotalTime>
  <Words>84</Words>
  <Application>Microsoft Office PowerPoint</Application>
  <PresentationFormat>Format A4 (210 x 297 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Malgun Gothic Semilight</vt:lpstr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96</cp:revision>
  <cp:lastPrinted>2026-11-04T06:15:44Z</cp:lastPrinted>
  <dcterms:created xsi:type="dcterms:W3CDTF">2025-09-24T15:22:50Z</dcterms:created>
  <dcterms:modified xsi:type="dcterms:W3CDTF">2026-11-04T06:16:16Z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