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EE4D-E4BB-BCA7-A80E-8A81BBCBA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7318B7-0940-FB2A-445A-970961171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825786"/>
              </p:ext>
            </p:extLst>
          </p:nvPr>
        </p:nvGraphicFramePr>
        <p:xfrm>
          <a:off x="195072" y="3125974"/>
          <a:ext cx="6254496" cy="646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233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1054263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2926285">
                <a:tc>
                  <a:txBody>
                    <a:bodyPr/>
                    <a:lstStyle/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Lundi 2 novembre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carbonaras500g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carbonaras300g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Escalope de poulet riz carottes</a:t>
                      </a:r>
                    </a:p>
                    <a:p>
                      <a:endParaRPr lang="fr-FR" sz="24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Mardi 3 novembre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Boulettes de bœuf purée de potiron 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5,10€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1777824">
                <a:tc>
                  <a:txBody>
                    <a:bodyPr/>
                    <a:lstStyle/>
                    <a:p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Jeudi 5 </a:t>
                      </a:r>
                      <a:r>
                        <a:rPr lang="en-US" sz="3200" b="1" i="0" u="sng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novembre</a:t>
                      </a:r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2026</a:t>
                      </a:r>
                      <a:b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pizza </a:t>
                      </a:r>
                      <a:r>
                        <a:rPr lang="en-US" sz="28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royale</a:t>
                      </a:r>
                      <a:endParaRPr lang="en-US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Frittata aux pates et fines </a:t>
                      </a:r>
                      <a:r>
                        <a:rPr lang="en-US" sz="28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herbes</a:t>
                      </a:r>
                      <a:endParaRPr lang="fr-FR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4,40€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176502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28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Vendredi 6 novembre 2026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2400" b="0" i="0" u="non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Poisson meunière haricots verts</a:t>
                      </a:r>
                      <a:endParaRPr lang="fr-FR" sz="2400" b="0" i="0" u="none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</a:tbl>
          </a:graphicData>
        </a:graphic>
      </p:graphicFrame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A6AB149-F9A7-4B44-4040-81E2F9C0A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6928" y="1805381"/>
            <a:ext cx="3510783" cy="359126"/>
          </a:xfrm>
        </p:spPr>
        <p:txBody>
          <a:bodyPr/>
          <a:lstStyle/>
          <a:p>
            <a:r>
              <a:rPr lang="fr-FR" dirty="0"/>
              <a:t>Du 2 au 6 novembre 2026</a:t>
            </a:r>
          </a:p>
          <a:p>
            <a:r>
              <a:rPr lang="fr-FR" sz="28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News  de la semaine</a:t>
            </a:r>
          </a:p>
          <a:p>
            <a:r>
              <a:rPr lang="fr-FR" sz="14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Tous les plats sont a consommer dans l’heure</a:t>
            </a:r>
          </a:p>
        </p:txBody>
      </p:sp>
    </p:spTree>
    <p:extLst>
      <p:ext uri="{BB962C8B-B14F-4D97-AF65-F5344CB8AC3E}">
        <p14:creationId xmlns:p14="http://schemas.microsoft.com/office/powerpoint/2010/main" val="4251969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30BB07-6DF5-4C2A-9431-3B5C28180C7E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88e94879-e55b-4163-9513-420b0ad3ab3f"/>
    <ds:schemaRef ds:uri="dfb97197-8593-4463-b8b7-0c26acf9a968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590</TotalTime>
  <Words>80</Words>
  <Application>Microsoft Office PowerPoint</Application>
  <PresentationFormat>Format A4 (210 x 297 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Malgun Gothic Semilight</vt:lpstr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95</cp:revision>
  <cp:lastPrinted>2026-10-30T12:30:26Z</cp:lastPrinted>
  <dcterms:created xsi:type="dcterms:W3CDTF">2025-09-24T15:22:50Z</dcterms:created>
  <dcterms:modified xsi:type="dcterms:W3CDTF">2026-10-30T12:30:36Z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