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C3828-579F-030B-00FC-7E8A8AB4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64E54-4A4A-821A-D61A-BD9662B2D2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8112" y="1499617"/>
            <a:ext cx="3428329" cy="438912"/>
          </a:xfrm>
        </p:spPr>
        <p:txBody>
          <a:bodyPr/>
          <a:lstStyle/>
          <a:p>
            <a:r>
              <a:rPr lang="fr-FR" dirty="0"/>
              <a:t>Du 2 au 6 novembre 2026 </a:t>
            </a:r>
          </a:p>
          <a:p>
            <a:r>
              <a:rPr lang="fr-FR" dirty="0"/>
              <a:t>Tous nos plat sont a consommer dans l’heure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A8CCBB-12D4-D208-361E-A9A718C03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05492"/>
              </p:ext>
            </p:extLst>
          </p:nvPr>
        </p:nvGraphicFramePr>
        <p:xfrm>
          <a:off x="658368" y="2255520"/>
          <a:ext cx="5695350" cy="744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443">
                  <a:extLst>
                    <a:ext uri="{9D8B030D-6E8A-4147-A177-3AD203B41FA5}">
                      <a16:colId xmlns:a16="http://schemas.microsoft.com/office/drawing/2014/main" val="1034476231"/>
                    </a:ext>
                  </a:extLst>
                </a:gridCol>
                <a:gridCol w="3538580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870327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543651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LUNDI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Americain/panini fromage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Haché de boeuf,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543651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saucisson sec</a:t>
                      </a:r>
                      <a:b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saucisson sec, beurre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695303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</a:t>
                      </a:r>
                      <a:endParaRPr lang="fr-FR" sz="16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mâches au fromage</a:t>
                      </a: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Taboulé 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  <a:tr h="48299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MARDI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</a:t>
                      </a:r>
                      <a:r>
                        <a:rPr lang="fr-FR" sz="1600" b="1" i="0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vegetal</a:t>
                      </a: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/panini fromage</a:t>
                      </a:r>
                      <a:b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pané </a:t>
                      </a:r>
                      <a:r>
                        <a:rPr lang="fr-FR" sz="12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vegetal</a:t>
                      </a: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42147"/>
                  </a:ext>
                </a:extLst>
              </a:tr>
              <a:tr h="543651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poulet mayo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poulet rôti, mayo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776204"/>
                  </a:ext>
                </a:extLst>
              </a:tr>
              <a:tr h="786294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verte au surimi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de pâtes au basilic</a:t>
                      </a:r>
                      <a:endParaRPr lang="fr-FR" sz="16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038043"/>
                  </a:ext>
                </a:extLst>
              </a:tr>
              <a:tr h="58613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JEUDI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hot dog ,panini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saucisse Strasbourg,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323056"/>
                  </a:ext>
                </a:extLst>
              </a:tr>
              <a:tr h="543651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emmental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tranche d’emmental, salade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651665"/>
                  </a:ext>
                </a:extLst>
              </a:tr>
              <a:tr h="695303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carottes râpées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pommes de terre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64978"/>
                  </a:ext>
                </a:extLst>
              </a:tr>
              <a:tr h="543651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VENDREDI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jambon /panini 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jambon blanc,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954290"/>
                  </a:ext>
                </a:extLst>
              </a:tr>
              <a:tr h="48299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 thon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miette de thon, des de tomate, salade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565027"/>
                  </a:ext>
                </a:extLst>
              </a:tr>
              <a:tr h="968277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 verte aux croûtons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riz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943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30BB07-6DF5-4C2A-9431-3B5C28180C7E}">
  <ds:schemaRefs>
    <ds:schemaRef ds:uri="http://purl.org/dc/elements/1.1/"/>
    <ds:schemaRef ds:uri="http://purl.org/dc/terms/"/>
    <ds:schemaRef ds:uri="http://www.w3.org/XML/1998/namespace"/>
    <ds:schemaRef ds:uri="dfb97197-8593-4463-b8b7-0c26acf9a9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8e94879-e55b-4163-9513-420b0ad3ab3f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712</TotalTime>
  <Words>170</Words>
  <Application>Microsoft Office PowerPoint</Application>
  <PresentationFormat>Format A4 (210 x 297 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99</cp:revision>
  <cp:lastPrinted>2026-10-30T12:37:19Z</cp:lastPrinted>
  <dcterms:created xsi:type="dcterms:W3CDTF">2025-09-24T15:22:50Z</dcterms:created>
  <dcterms:modified xsi:type="dcterms:W3CDTF">2026-10-30T12:37:58Z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